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Cabin"/>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B75077-0415-4D57-8744-06559BFAF1E3}">
  <a:tblStyle styleId="{E9B75077-0415-4D57-8744-06559BFAF1E3}" styleName="Table_0">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DF0E7"/>
          </a:solidFill>
        </a:fill>
      </a:tcStyle>
    </a:wholeTbl>
    <a:band1H>
      <a:tcTxStyle/>
      <a:tcStyle>
        <a:fill>
          <a:solidFill>
            <a:srgbClr val="FBDFCB"/>
          </a:solidFill>
        </a:fill>
      </a:tcStyle>
    </a:band1H>
    <a:band2H>
      <a:tcTxStyle/>
    </a:band2H>
    <a:band1V>
      <a:tcTxStyle/>
      <a:tcStyle>
        <a:fill>
          <a:solidFill>
            <a:srgbClr val="FBDFCB"/>
          </a:solidFill>
        </a:fill>
      </a:tcStyle>
    </a:band1V>
    <a:band2V>
      <a:tcTxStyle/>
    </a:band2V>
    <a:lastCol>
      <a:tcTxStyle b="on" i="off">
        <a:font>
          <a:latin typeface="Gill Sans MT"/>
          <a:ea typeface="Gill Sans MT"/>
          <a:cs typeface="Gill Sans MT"/>
        </a:font>
        <a:schemeClr val="lt1"/>
      </a:tcTxStyle>
      <a:tcStyle>
        <a:fill>
          <a:solidFill>
            <a:schemeClr val="accent1"/>
          </a:solidFill>
        </a:fill>
      </a:tcStyle>
    </a:lastCol>
    <a:firstCol>
      <a:tcTxStyle b="on" i="off">
        <a:font>
          <a:latin typeface="Gill Sans MT"/>
          <a:ea typeface="Gill Sans MT"/>
          <a:cs typeface="Gill Sans MT"/>
        </a:font>
        <a:schemeClr val="lt1"/>
      </a:tcTxStyle>
      <a:tcStyle>
        <a:fill>
          <a:solidFill>
            <a:schemeClr val="accent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Cabin-bold.fntdata"/><Relationship Id="rId10" Type="http://schemas.openxmlformats.org/officeDocument/2006/relationships/slide" Target="slides/slide4.xml"/><Relationship Id="rId21" Type="http://schemas.openxmlformats.org/officeDocument/2006/relationships/font" Target="fonts/Cabin-regular.fntdata"/><Relationship Id="rId13" Type="http://schemas.openxmlformats.org/officeDocument/2006/relationships/slide" Target="slides/slide7.xml"/><Relationship Id="rId24" Type="http://schemas.openxmlformats.org/officeDocument/2006/relationships/font" Target="fonts/Cabin-boldItalic.fntdata"/><Relationship Id="rId12" Type="http://schemas.openxmlformats.org/officeDocument/2006/relationships/slide" Target="slides/slide6.xml"/><Relationship Id="rId23" Type="http://schemas.openxmlformats.org/officeDocument/2006/relationships/font" Target="fonts/Cabin-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3800"/>
              <a:buFont typeface="Cabin"/>
              <a:buNone/>
              <a:defRPr b="0" i="0" sz="3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2695194" y="4352544"/>
            <a:ext cx="6801612" cy="1239894"/>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1000"/>
              </a:spcBef>
              <a:spcAft>
                <a:spcPts val="0"/>
              </a:spcAft>
              <a:buClr>
                <a:schemeClr val="accent2"/>
              </a:buClr>
              <a:buSzPts val="2000"/>
              <a:buFont typeface="Arial"/>
              <a:buNone/>
              <a:defRPr b="0" i="0" sz="2000" u="none" cap="none" strike="noStrike">
                <a:solidFill>
                  <a:srgbClr val="FEFEFE"/>
                </a:solidFill>
                <a:latin typeface="Cabin"/>
                <a:ea typeface="Cabin"/>
                <a:cs typeface="Cabin"/>
                <a:sym typeface="Cabin"/>
              </a:defRPr>
            </a:lvl1pPr>
            <a:lvl2pPr indent="0" lvl="1" marL="457200" marR="0" rtl="0" algn="ctr">
              <a:lnSpc>
                <a:spcPct val="100000"/>
              </a:lnSpc>
              <a:spcBef>
                <a:spcPts val="1000"/>
              </a:spcBef>
              <a:spcAft>
                <a:spcPts val="0"/>
              </a:spcAft>
              <a:buClr>
                <a:schemeClr val="accent2"/>
              </a:buClr>
              <a:buSzPts val="2000"/>
              <a:buFont typeface="Arial"/>
              <a:buNone/>
              <a:defRPr b="0" i="0" sz="2000" u="none" cap="none" strike="noStrike">
                <a:solidFill>
                  <a:srgbClr val="FEFEFE"/>
                </a:solidFill>
                <a:latin typeface="Cabin"/>
                <a:ea typeface="Cabin"/>
                <a:cs typeface="Cabin"/>
                <a:sym typeface="Cabin"/>
              </a:defRPr>
            </a:lvl2pPr>
            <a:lvl3pPr indent="0" lvl="2" marL="914400" marR="0" rtl="0" algn="ctr">
              <a:lnSpc>
                <a:spcPct val="100000"/>
              </a:lnSpc>
              <a:spcBef>
                <a:spcPts val="1000"/>
              </a:spcBef>
              <a:spcAft>
                <a:spcPts val="0"/>
              </a:spcAft>
              <a:buClr>
                <a:schemeClr val="accent2"/>
              </a:buClr>
              <a:buSzPts val="1800"/>
              <a:buFont typeface="Arial"/>
              <a:buNone/>
              <a:defRPr b="0" i="0" sz="1800" u="none" cap="none" strike="noStrike">
                <a:solidFill>
                  <a:srgbClr val="FEFEFE"/>
                </a:solidFill>
                <a:latin typeface="Cabin"/>
                <a:ea typeface="Cabin"/>
                <a:cs typeface="Cabin"/>
                <a:sym typeface="Cabin"/>
              </a:defRPr>
            </a:lvl3pPr>
            <a:lvl4pPr indent="0" lvl="3" marL="1371600" marR="0" rtl="0" algn="ctr">
              <a:lnSpc>
                <a:spcPct val="100000"/>
              </a:lnSpc>
              <a:spcBef>
                <a:spcPts val="1000"/>
              </a:spcBef>
              <a:spcAft>
                <a:spcPts val="0"/>
              </a:spcAft>
              <a:buClr>
                <a:schemeClr val="accent2"/>
              </a:buClr>
              <a:buSzPts val="1600"/>
              <a:buFont typeface="Arial"/>
              <a:buNone/>
              <a:defRPr b="0" i="0" sz="1600" u="none" cap="none" strike="noStrike">
                <a:solidFill>
                  <a:srgbClr val="FEFEFE"/>
                </a:solidFill>
                <a:latin typeface="Cabin"/>
                <a:ea typeface="Cabin"/>
                <a:cs typeface="Cabin"/>
                <a:sym typeface="Cabin"/>
              </a:defRPr>
            </a:lvl4pPr>
            <a:lvl5pPr indent="0" lvl="4" marL="1828800" marR="0" rtl="0" algn="ctr">
              <a:lnSpc>
                <a:spcPct val="100000"/>
              </a:lnSpc>
              <a:spcBef>
                <a:spcPts val="1000"/>
              </a:spcBef>
              <a:spcAft>
                <a:spcPts val="0"/>
              </a:spcAft>
              <a:buClr>
                <a:schemeClr val="accent2"/>
              </a:buClr>
              <a:buSzPts val="1600"/>
              <a:buFont typeface="Arial"/>
              <a:buNone/>
              <a:defRPr b="0" i="0" sz="1600" u="none" cap="none" strike="noStrike">
                <a:solidFill>
                  <a:srgbClr val="FEFEFE"/>
                </a:solidFill>
                <a:latin typeface="Cabin"/>
                <a:ea typeface="Cabin"/>
                <a:cs typeface="Cabin"/>
                <a:sym typeface="Cabin"/>
              </a:defRPr>
            </a:lvl5pPr>
            <a:lvl6pPr indent="0" lvl="5" marL="22860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6pPr>
            <a:lvl7pPr indent="0" lvl="6" marL="27432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7pPr>
            <a:lvl8pPr indent="0" lvl="7" marL="32004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8pPr>
            <a:lvl9pPr indent="0" lvl="8" marL="36576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9pPr>
          </a:lstStyle>
          <a:p/>
        </p:txBody>
      </p:sp>
      <p:sp>
        <p:nvSpPr>
          <p:cNvPr id="14" name="Google Shape;14;p2"/>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50" u="none" cap="none" strike="noStrike">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15" name="Google Shape;15;p2"/>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50" u="none" cap="none" strike="noStrike">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16" name="Google Shape;16;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Cabin"/>
                <a:ea typeface="Cabin"/>
                <a:cs typeface="Cabin"/>
                <a:sym typeface="Cabin"/>
              </a:defRPr>
            </a:lvl1pPr>
            <a:lvl2pPr indent="0" lvl="1" marL="0" marR="0" rtl="0" algn="ctr">
              <a:spcBef>
                <a:spcPts val="0"/>
              </a:spcBef>
              <a:buNone/>
              <a:defRPr b="0" i="0" sz="1100" u="none" cap="none" strike="noStrike">
                <a:solidFill>
                  <a:srgbClr val="FFFFFF"/>
                </a:solidFill>
                <a:latin typeface="Cabin"/>
                <a:ea typeface="Cabin"/>
                <a:cs typeface="Cabin"/>
                <a:sym typeface="Cabin"/>
              </a:defRPr>
            </a:lvl2pPr>
            <a:lvl3pPr indent="0" lvl="2" marL="0" marR="0" rtl="0" algn="ctr">
              <a:spcBef>
                <a:spcPts val="0"/>
              </a:spcBef>
              <a:buNone/>
              <a:defRPr b="0" i="0" sz="1100" u="none" cap="none" strike="noStrike">
                <a:solidFill>
                  <a:srgbClr val="FFFFFF"/>
                </a:solidFill>
                <a:latin typeface="Cabin"/>
                <a:ea typeface="Cabin"/>
                <a:cs typeface="Cabin"/>
                <a:sym typeface="Cabin"/>
              </a:defRPr>
            </a:lvl3pPr>
            <a:lvl4pPr indent="0" lvl="3" marL="0" marR="0" rtl="0" algn="ctr">
              <a:spcBef>
                <a:spcPts val="0"/>
              </a:spcBef>
              <a:buNone/>
              <a:defRPr b="0" i="0" sz="1100" u="none" cap="none" strike="noStrike">
                <a:solidFill>
                  <a:srgbClr val="FFFFFF"/>
                </a:solidFill>
                <a:latin typeface="Cabin"/>
                <a:ea typeface="Cabin"/>
                <a:cs typeface="Cabin"/>
                <a:sym typeface="Cabin"/>
              </a:defRPr>
            </a:lvl4pPr>
            <a:lvl5pPr indent="0" lvl="4" marL="0" marR="0" rtl="0" algn="ctr">
              <a:spcBef>
                <a:spcPts val="0"/>
              </a:spcBef>
              <a:buNone/>
              <a:defRPr b="0" i="0" sz="1100" u="none" cap="none" strike="noStrike">
                <a:solidFill>
                  <a:srgbClr val="FFFFFF"/>
                </a:solidFill>
                <a:latin typeface="Cabin"/>
                <a:ea typeface="Cabin"/>
                <a:cs typeface="Cabin"/>
                <a:sym typeface="Cabin"/>
              </a:defRPr>
            </a:lvl5pPr>
            <a:lvl6pPr indent="0" lvl="5" marL="0" marR="0" rtl="0" algn="ctr">
              <a:spcBef>
                <a:spcPts val="0"/>
              </a:spcBef>
              <a:buNone/>
              <a:defRPr b="0" i="0" sz="1100" u="none" cap="none" strike="noStrike">
                <a:solidFill>
                  <a:srgbClr val="FFFFFF"/>
                </a:solidFill>
                <a:latin typeface="Cabin"/>
                <a:ea typeface="Cabin"/>
                <a:cs typeface="Cabin"/>
                <a:sym typeface="Cabin"/>
              </a:defRPr>
            </a:lvl6pPr>
            <a:lvl7pPr indent="0" lvl="6" marL="0" marR="0" rtl="0" algn="ctr">
              <a:spcBef>
                <a:spcPts val="0"/>
              </a:spcBef>
              <a:buNone/>
              <a:defRPr b="0" i="0" sz="1100" u="none" cap="none" strike="noStrike">
                <a:solidFill>
                  <a:srgbClr val="FFFFFF"/>
                </a:solidFill>
                <a:latin typeface="Cabin"/>
                <a:ea typeface="Cabin"/>
                <a:cs typeface="Cabin"/>
                <a:sym typeface="Cabin"/>
              </a:defRPr>
            </a:lvl7pPr>
            <a:lvl8pPr indent="0" lvl="7" marL="0" marR="0" rtl="0" algn="ctr">
              <a:spcBef>
                <a:spcPts val="0"/>
              </a:spcBef>
              <a:buNone/>
              <a:defRPr b="0" i="0" sz="1100" u="none" cap="none" strike="noStrike">
                <a:solidFill>
                  <a:srgbClr val="FFFFFF"/>
                </a:solidFill>
                <a:latin typeface="Cabin"/>
                <a:ea typeface="Cabin"/>
                <a:cs typeface="Cabin"/>
                <a:sym typeface="Cabin"/>
              </a:defRPr>
            </a:lvl8pPr>
            <a:lvl9pPr indent="0" lvl="8" marL="0" marR="0" rtl="0" algn="ctr">
              <a:spcBef>
                <a:spcPts val="0"/>
              </a:spcBef>
              <a:buNone/>
              <a:defRPr b="0" i="0" sz="1100" u="none" cap="none" strike="noStrike">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200"/>
              <a:buFont typeface="Cabin"/>
              <a:buNone/>
              <a:defRPr b="0" i="0" sz="22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Google Shape;77;p12"/>
          <p:cNvSpPr/>
          <p:nvPr>
            <p:ph idx="2" type="pic"/>
          </p:nvPr>
        </p:nvSpPr>
        <p:spPr>
          <a:xfrm>
            <a:off x="6095999" y="0"/>
            <a:ext cx="6102097" cy="6858000"/>
          </a:xfrm>
          <a:prstGeom prst="rect">
            <a:avLst/>
          </a:prstGeom>
          <a:solidFill>
            <a:srgbClr val="BFBFBF"/>
          </a:solidFill>
          <a:ln>
            <a:noFill/>
          </a:ln>
        </p:spPr>
        <p:txBody>
          <a:bodyPr anchorCtr="0" anchor="t" bIns="91425" lIns="91425" spcFirstLastPara="1" rIns="91425" wrap="square" tIns="91425">
            <a:noAutofit/>
          </a:bodyPr>
          <a:lstStyle>
            <a:lvl1pPr indent="0" lvl="0" marL="0" marR="0" rtl="0" algn="l">
              <a:lnSpc>
                <a:spcPct val="100000"/>
              </a:lnSpc>
              <a:spcBef>
                <a:spcPts val="1000"/>
              </a:spcBef>
              <a:spcAft>
                <a:spcPts val="0"/>
              </a:spcAft>
              <a:buClr>
                <a:schemeClr val="accent2"/>
              </a:buClr>
              <a:buSzPts val="3200"/>
              <a:buFont typeface="Arial"/>
              <a:buNone/>
              <a:defRPr b="0" i="0" sz="3200" u="none" cap="none" strike="noStrike">
                <a:solidFill>
                  <a:srgbClr val="FEFEFE"/>
                </a:solidFill>
                <a:latin typeface="Cabin"/>
                <a:ea typeface="Cabin"/>
                <a:cs typeface="Cabin"/>
                <a:sym typeface="Cabin"/>
              </a:defRPr>
            </a:lvl1pPr>
            <a:lvl2pPr indent="0" lvl="1" marL="457200" marR="0" rtl="0" algn="l">
              <a:lnSpc>
                <a:spcPct val="100000"/>
              </a:lnSpc>
              <a:spcBef>
                <a:spcPts val="1000"/>
              </a:spcBef>
              <a:spcAft>
                <a:spcPts val="0"/>
              </a:spcAft>
              <a:buClr>
                <a:schemeClr val="accent2"/>
              </a:buClr>
              <a:buSzPts val="2800"/>
              <a:buFont typeface="Arial"/>
              <a:buNone/>
              <a:defRPr b="0" i="0" sz="2800" u="none" cap="none" strike="noStrike">
                <a:solidFill>
                  <a:srgbClr val="262626"/>
                </a:solidFill>
                <a:latin typeface="Cabin"/>
                <a:ea typeface="Cabin"/>
                <a:cs typeface="Cabin"/>
                <a:sym typeface="Cabin"/>
              </a:defRPr>
            </a:lvl2pPr>
            <a:lvl3pPr indent="0" lvl="2" marL="914400" marR="0" rtl="0" algn="l">
              <a:lnSpc>
                <a:spcPct val="100000"/>
              </a:lnSpc>
              <a:spcBef>
                <a:spcPts val="1000"/>
              </a:spcBef>
              <a:spcAft>
                <a:spcPts val="0"/>
              </a:spcAft>
              <a:buClr>
                <a:schemeClr val="accent2"/>
              </a:buClr>
              <a:buSzPts val="2400"/>
              <a:buFont typeface="Arial"/>
              <a:buNone/>
              <a:defRPr b="0" i="0" sz="2400" u="none" cap="none" strike="noStrike">
                <a:solidFill>
                  <a:srgbClr val="262626"/>
                </a:solidFill>
                <a:latin typeface="Cabin"/>
                <a:ea typeface="Cabin"/>
                <a:cs typeface="Cabin"/>
                <a:sym typeface="Cabin"/>
              </a:defRPr>
            </a:lvl3pPr>
            <a:lvl4pPr indent="0" lvl="3" marL="1371600"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Cabin"/>
                <a:ea typeface="Cabin"/>
                <a:cs typeface="Cabin"/>
                <a:sym typeface="Cabin"/>
              </a:defRPr>
            </a:lvl4pPr>
            <a:lvl5pPr indent="0" lvl="4" marL="1828800"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Cabin"/>
                <a:ea typeface="Cabin"/>
                <a:cs typeface="Cabin"/>
                <a:sym typeface="Cabin"/>
              </a:defRPr>
            </a:lvl5pPr>
            <a:lvl6pPr indent="0" lvl="5" marL="2286000"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6pPr>
            <a:lvl7pPr indent="0" lvl="6" marL="2743200"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7pPr>
            <a:lvl8pPr indent="0" lvl="7" marL="3200400"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8pPr>
            <a:lvl9pPr indent="0" lvl="8" marL="3657600"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78" name="Google Shape;78;p12"/>
          <p:cNvSpPr txBox="1"/>
          <p:nvPr>
            <p:ph idx="1" type="body"/>
          </p:nvPr>
        </p:nvSpPr>
        <p:spPr>
          <a:xfrm>
            <a:off x="1115568" y="3549918"/>
            <a:ext cx="3794760" cy="2194037"/>
          </a:xfrm>
          <a:prstGeom prst="rect">
            <a:avLst/>
          </a:prstGeom>
          <a:noFill/>
          <a:ln>
            <a:noFill/>
          </a:ln>
        </p:spPr>
        <p:txBody>
          <a:bodyPr anchorCtr="1" anchor="t" bIns="91425" lIns="91425" spcFirstLastPara="1" rIns="91425" wrap="square" tIns="91425">
            <a:noAutofit/>
          </a:bodyPr>
          <a:lstStyle>
            <a:lvl1pPr indent="-228600" lvl="0" marL="457200" marR="0" rtl="0" algn="ctr">
              <a:lnSpc>
                <a:spcPct val="100000"/>
              </a:lnSpc>
              <a:spcBef>
                <a:spcPts val="1000"/>
              </a:spcBef>
              <a:spcAft>
                <a:spcPts val="0"/>
              </a:spcAft>
              <a:buClr>
                <a:schemeClr val="accent2"/>
              </a:buClr>
              <a:buSzPts val="1500"/>
              <a:buFont typeface="Arial"/>
              <a:buNone/>
              <a:defRPr b="0" i="0" sz="1500" u="none" cap="none" strike="noStrike">
                <a:solidFill>
                  <a:srgbClr val="FFFFFF"/>
                </a:solidFill>
                <a:latin typeface="Cabin"/>
                <a:ea typeface="Cabin"/>
                <a:cs typeface="Cabin"/>
                <a:sym typeface="Cabin"/>
              </a:defRPr>
            </a:lvl1pPr>
            <a:lvl2pPr indent="-228600" lvl="1" marL="914400" marR="0" rtl="0" algn="l">
              <a:lnSpc>
                <a:spcPct val="100000"/>
              </a:lnSpc>
              <a:spcBef>
                <a:spcPts val="1000"/>
              </a:spcBef>
              <a:spcAft>
                <a:spcPts val="0"/>
              </a:spcAft>
              <a:buClr>
                <a:schemeClr val="accent2"/>
              </a:buClr>
              <a:buSzPts val="1400"/>
              <a:buFont typeface="Arial"/>
              <a:buNone/>
              <a:defRPr b="0" i="0" sz="1400" u="none" cap="none" strike="noStrike">
                <a:solidFill>
                  <a:srgbClr val="262626"/>
                </a:solidFill>
                <a:latin typeface="Cabin"/>
                <a:ea typeface="Cabin"/>
                <a:cs typeface="Cabin"/>
                <a:sym typeface="Cabin"/>
              </a:defRPr>
            </a:lvl2pPr>
            <a:lvl3pPr indent="-228600" lvl="2" marL="1371600" marR="0" rtl="0" algn="l">
              <a:lnSpc>
                <a:spcPct val="100000"/>
              </a:lnSpc>
              <a:spcBef>
                <a:spcPts val="1000"/>
              </a:spcBef>
              <a:spcAft>
                <a:spcPts val="0"/>
              </a:spcAft>
              <a:buClr>
                <a:schemeClr val="accent2"/>
              </a:buClr>
              <a:buSzPts val="1200"/>
              <a:buFont typeface="Arial"/>
              <a:buNone/>
              <a:defRPr b="0" i="0" sz="1200" u="none" cap="none" strike="noStrike">
                <a:solidFill>
                  <a:srgbClr val="262626"/>
                </a:solidFill>
                <a:latin typeface="Cabin"/>
                <a:ea typeface="Cabin"/>
                <a:cs typeface="Cabin"/>
                <a:sym typeface="Cabin"/>
              </a:defRPr>
            </a:lvl3pPr>
            <a:lvl4pPr indent="-228600" lvl="3" marL="1828800" marR="0" rtl="0" algn="l">
              <a:lnSpc>
                <a:spcPct val="100000"/>
              </a:lnSpc>
              <a:spcBef>
                <a:spcPts val="1000"/>
              </a:spcBef>
              <a:spcAft>
                <a:spcPts val="0"/>
              </a:spcAft>
              <a:buClr>
                <a:schemeClr val="accent2"/>
              </a:buClr>
              <a:buSzPts val="1000"/>
              <a:buFont typeface="Arial"/>
              <a:buNone/>
              <a:defRPr b="0" i="0" sz="1000" u="none" cap="none" strike="noStrike">
                <a:solidFill>
                  <a:srgbClr val="262626"/>
                </a:solidFill>
                <a:latin typeface="Cabin"/>
                <a:ea typeface="Cabin"/>
                <a:cs typeface="Cabin"/>
                <a:sym typeface="Cabin"/>
              </a:defRPr>
            </a:lvl4pPr>
            <a:lvl5pPr indent="-228600" lvl="4" marL="2286000" marR="0" rtl="0" algn="l">
              <a:lnSpc>
                <a:spcPct val="100000"/>
              </a:lnSpc>
              <a:spcBef>
                <a:spcPts val="1000"/>
              </a:spcBef>
              <a:spcAft>
                <a:spcPts val="0"/>
              </a:spcAft>
              <a:buClr>
                <a:schemeClr val="accent2"/>
              </a:buClr>
              <a:buSzPts val="1000"/>
              <a:buFont typeface="Arial"/>
              <a:buNone/>
              <a:defRPr b="0" i="0" sz="1000" u="none" cap="none" strike="noStrike">
                <a:solidFill>
                  <a:srgbClr val="262626"/>
                </a:solidFill>
                <a:latin typeface="Cabin"/>
                <a:ea typeface="Cabin"/>
                <a:cs typeface="Cabin"/>
                <a:sym typeface="Cabin"/>
              </a:defRPr>
            </a:lvl5pPr>
            <a:lvl6pPr indent="-228600" lvl="5" marL="27432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6pPr>
            <a:lvl7pPr indent="-228600" lvl="6" marL="32004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7pPr>
            <a:lvl8pPr indent="-228600" lvl="7" marL="36576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8pPr>
            <a:lvl9pPr indent="-228600" lvl="8" marL="41148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9pPr>
          </a:lstStyle>
          <a:p/>
        </p:txBody>
      </p:sp>
      <p:sp>
        <p:nvSpPr>
          <p:cNvPr id="79" name="Google Shape;79;p12"/>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rgbClr val="FFFFFF"/>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0" name="Google Shape;80;p12"/>
          <p:cNvSpPr txBox="1"/>
          <p:nvPr>
            <p:ph idx="11" type="ftr"/>
          </p:nvPr>
        </p:nvSpPr>
        <p:spPr>
          <a:xfrm>
            <a:off x="804672" y="6236208"/>
            <a:ext cx="5124797"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rgbClr val="FFFFFF"/>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1" name="Google Shape;81;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1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4" name="Google Shape;84;p13"/>
          <p:cNvSpPr txBox="1"/>
          <p:nvPr>
            <p:ph idx="1" type="body"/>
          </p:nvPr>
        </p:nvSpPr>
        <p:spPr>
          <a:xfrm rot="5400000">
            <a:off x="4545009" y="324171"/>
            <a:ext cx="3101983" cy="7729728"/>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85" name="Google Shape;85;p13"/>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6" name="Google Shape;86;p13"/>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7" name="Google Shape;87;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4"/>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0" name="Google Shape;90;p14"/>
          <p:cNvSpPr txBox="1"/>
          <p:nvPr>
            <p:ph idx="1" type="body"/>
          </p:nvPr>
        </p:nvSpPr>
        <p:spPr>
          <a:xfrm rot="5400000">
            <a:off x="2838640" y="329755"/>
            <a:ext cx="4983480" cy="6198489"/>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91" name="Google Shape;91;p14"/>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2" name="Google Shape;92;p14"/>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3" name="Google Shape;93;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4"/>
          <p:cNvSpPr txBox="1"/>
          <p:nvPr>
            <p:ph idx="1" type="body"/>
          </p:nvPr>
        </p:nvSpPr>
        <p:spPr>
          <a:xfrm>
            <a:off x="2231136" y="2638044"/>
            <a:ext cx="7729728" cy="3101983"/>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26" name="Google Shape;26;p4"/>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7" name="Google Shape;27;p4"/>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8" name="Google Shape;28;p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29" name="Shape 29"/>
        <p:cNvGrpSpPr/>
        <p:nvPr/>
      </p:nvGrpSpPr>
      <p:grpSpPr>
        <a:xfrm>
          <a:off x="0" y="0"/>
          <a:ext cx="0" cy="0"/>
          <a:chOff x="0" y="0"/>
          <a:chExt cx="0" cy="0"/>
        </a:xfrm>
      </p:grpSpPr>
      <p:sp>
        <p:nvSpPr>
          <p:cNvPr id="30" name="Google Shape;30;p5"/>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3800"/>
              <a:buFont typeface="Cabin"/>
              <a:buNone/>
              <a:defRPr b="0" i="0" sz="3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5"/>
          <p:cNvSpPr txBox="1"/>
          <p:nvPr>
            <p:ph idx="1" type="subTitle"/>
          </p:nvPr>
        </p:nvSpPr>
        <p:spPr>
          <a:xfrm>
            <a:off x="2695194" y="4352544"/>
            <a:ext cx="6801612" cy="1239894"/>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1000"/>
              </a:spcBef>
              <a:spcAft>
                <a:spcPts val="0"/>
              </a:spcAft>
              <a:buClr>
                <a:schemeClr val="accent2"/>
              </a:buClr>
              <a:buSzPts val="2000"/>
              <a:buFont typeface="Arial"/>
              <a:buNone/>
              <a:defRPr b="0" i="0" sz="2000" u="none" cap="none" strike="noStrike">
                <a:solidFill>
                  <a:srgbClr val="FEFEFE"/>
                </a:solidFill>
                <a:latin typeface="Cabin"/>
                <a:ea typeface="Cabin"/>
                <a:cs typeface="Cabin"/>
                <a:sym typeface="Cabin"/>
              </a:defRPr>
            </a:lvl1pPr>
            <a:lvl2pPr indent="0" lvl="1" marL="457200" marR="0" rtl="0" algn="ctr">
              <a:lnSpc>
                <a:spcPct val="100000"/>
              </a:lnSpc>
              <a:spcBef>
                <a:spcPts val="1000"/>
              </a:spcBef>
              <a:spcAft>
                <a:spcPts val="0"/>
              </a:spcAft>
              <a:buClr>
                <a:schemeClr val="accent2"/>
              </a:buClr>
              <a:buSzPts val="2000"/>
              <a:buFont typeface="Arial"/>
              <a:buNone/>
              <a:defRPr b="0" i="0" sz="2000" u="none" cap="none" strike="noStrike">
                <a:solidFill>
                  <a:srgbClr val="FEFEFE"/>
                </a:solidFill>
                <a:latin typeface="Cabin"/>
                <a:ea typeface="Cabin"/>
                <a:cs typeface="Cabin"/>
                <a:sym typeface="Cabin"/>
              </a:defRPr>
            </a:lvl2pPr>
            <a:lvl3pPr indent="0" lvl="2" marL="914400" marR="0" rtl="0" algn="ctr">
              <a:lnSpc>
                <a:spcPct val="100000"/>
              </a:lnSpc>
              <a:spcBef>
                <a:spcPts val="1000"/>
              </a:spcBef>
              <a:spcAft>
                <a:spcPts val="0"/>
              </a:spcAft>
              <a:buClr>
                <a:schemeClr val="accent2"/>
              </a:buClr>
              <a:buSzPts val="1800"/>
              <a:buFont typeface="Arial"/>
              <a:buNone/>
              <a:defRPr b="0" i="0" sz="1800" u="none" cap="none" strike="noStrike">
                <a:solidFill>
                  <a:srgbClr val="FEFEFE"/>
                </a:solidFill>
                <a:latin typeface="Cabin"/>
                <a:ea typeface="Cabin"/>
                <a:cs typeface="Cabin"/>
                <a:sym typeface="Cabin"/>
              </a:defRPr>
            </a:lvl3pPr>
            <a:lvl4pPr indent="0" lvl="3" marL="1371600" marR="0" rtl="0" algn="ctr">
              <a:lnSpc>
                <a:spcPct val="100000"/>
              </a:lnSpc>
              <a:spcBef>
                <a:spcPts val="1000"/>
              </a:spcBef>
              <a:spcAft>
                <a:spcPts val="0"/>
              </a:spcAft>
              <a:buClr>
                <a:schemeClr val="accent2"/>
              </a:buClr>
              <a:buSzPts val="1600"/>
              <a:buFont typeface="Arial"/>
              <a:buNone/>
              <a:defRPr b="0" i="0" sz="1600" u="none" cap="none" strike="noStrike">
                <a:solidFill>
                  <a:srgbClr val="FEFEFE"/>
                </a:solidFill>
                <a:latin typeface="Cabin"/>
                <a:ea typeface="Cabin"/>
                <a:cs typeface="Cabin"/>
                <a:sym typeface="Cabin"/>
              </a:defRPr>
            </a:lvl4pPr>
            <a:lvl5pPr indent="0" lvl="4" marL="1828800" marR="0" rtl="0" algn="ctr">
              <a:lnSpc>
                <a:spcPct val="100000"/>
              </a:lnSpc>
              <a:spcBef>
                <a:spcPts val="1000"/>
              </a:spcBef>
              <a:spcAft>
                <a:spcPts val="0"/>
              </a:spcAft>
              <a:buClr>
                <a:schemeClr val="accent2"/>
              </a:buClr>
              <a:buSzPts val="1600"/>
              <a:buFont typeface="Arial"/>
              <a:buNone/>
              <a:defRPr b="0" i="0" sz="1600" u="none" cap="none" strike="noStrike">
                <a:solidFill>
                  <a:srgbClr val="FEFEFE"/>
                </a:solidFill>
                <a:latin typeface="Cabin"/>
                <a:ea typeface="Cabin"/>
                <a:cs typeface="Cabin"/>
                <a:sym typeface="Cabin"/>
              </a:defRPr>
            </a:lvl5pPr>
            <a:lvl6pPr indent="0" lvl="5" marL="22860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6pPr>
            <a:lvl7pPr indent="0" lvl="6" marL="27432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7pPr>
            <a:lvl8pPr indent="0" lvl="7" marL="32004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8pPr>
            <a:lvl9pPr indent="0" lvl="8" marL="3657600" marR="0" rtl="0" algn="ctr">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9pPr>
          </a:lstStyle>
          <a:p/>
        </p:txBody>
      </p:sp>
      <p:sp>
        <p:nvSpPr>
          <p:cNvPr id="32" name="Google Shape;32;p5"/>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33" name="Google Shape;33;p5"/>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34" name="Google Shape;34;p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3800"/>
              <a:buFont typeface="Cabin"/>
              <a:buNone/>
              <a:defRPr b="0" i="0" sz="3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Google Shape;37;p6"/>
          <p:cNvSpPr txBox="1"/>
          <p:nvPr>
            <p:ph idx="1" type="body"/>
          </p:nvPr>
        </p:nvSpPr>
        <p:spPr>
          <a:xfrm>
            <a:off x="2695194" y="4352465"/>
            <a:ext cx="6801612" cy="1265082"/>
          </a:xfrm>
          <a:prstGeom prst="rect">
            <a:avLst/>
          </a:prstGeom>
          <a:noFill/>
          <a:ln>
            <a:noFill/>
          </a:ln>
        </p:spPr>
        <p:txBody>
          <a:bodyPr anchorCtr="1" anchor="t" bIns="91425" lIns="91425" spcFirstLastPara="1" rIns="91425" wrap="square" tIns="91425">
            <a:noAutofit/>
          </a:bodyPr>
          <a:lstStyle>
            <a:lvl1pPr indent="-228600" lvl="0" marL="457200" marR="0" rtl="0" algn="l">
              <a:lnSpc>
                <a:spcPct val="100000"/>
              </a:lnSpc>
              <a:spcBef>
                <a:spcPts val="1000"/>
              </a:spcBef>
              <a:spcAft>
                <a:spcPts val="0"/>
              </a:spcAft>
              <a:buClr>
                <a:schemeClr val="accent2"/>
              </a:buClr>
              <a:buSzPts val="2000"/>
              <a:buFont typeface="Arial"/>
              <a:buNone/>
              <a:defRPr b="0" i="0" sz="2000" u="none" cap="none" strike="noStrike">
                <a:solidFill>
                  <a:schemeClr val="lt1"/>
                </a:solidFill>
                <a:latin typeface="Cabin"/>
                <a:ea typeface="Cabin"/>
                <a:cs typeface="Cabin"/>
                <a:sym typeface="Cabin"/>
              </a:defRPr>
            </a:lvl1pPr>
            <a:lvl2pPr indent="-228600" lvl="1" marL="914400" marR="0" rtl="0" algn="l">
              <a:lnSpc>
                <a:spcPct val="100000"/>
              </a:lnSpc>
              <a:spcBef>
                <a:spcPts val="1000"/>
              </a:spcBef>
              <a:spcAft>
                <a:spcPts val="0"/>
              </a:spcAft>
              <a:buClr>
                <a:schemeClr val="accent2"/>
              </a:buClr>
              <a:buSzPts val="2000"/>
              <a:buFont typeface="Arial"/>
              <a:buNone/>
              <a:defRPr b="0" i="0" sz="2000" u="none" cap="none" strike="noStrike">
                <a:solidFill>
                  <a:schemeClr val="lt1"/>
                </a:solidFill>
                <a:latin typeface="Cabin"/>
                <a:ea typeface="Cabin"/>
                <a:cs typeface="Cabin"/>
                <a:sym typeface="Cabin"/>
              </a:defRPr>
            </a:lvl2pPr>
            <a:lvl3pPr indent="-228600" lvl="2" marL="1371600" marR="0" rtl="0" algn="l">
              <a:lnSpc>
                <a:spcPct val="100000"/>
              </a:lnSpc>
              <a:spcBef>
                <a:spcPts val="1000"/>
              </a:spcBef>
              <a:spcAft>
                <a:spcPts val="0"/>
              </a:spcAft>
              <a:buClr>
                <a:schemeClr val="accent2"/>
              </a:buClr>
              <a:buSzPts val="1800"/>
              <a:buFont typeface="Arial"/>
              <a:buNone/>
              <a:defRPr b="0" i="0" sz="1800" u="none" cap="none" strike="noStrike">
                <a:solidFill>
                  <a:schemeClr val="lt1"/>
                </a:solidFill>
                <a:latin typeface="Cabin"/>
                <a:ea typeface="Cabin"/>
                <a:cs typeface="Cabin"/>
                <a:sym typeface="Cabin"/>
              </a:defRPr>
            </a:lvl3pPr>
            <a:lvl4pPr indent="-228600" lvl="3" marL="1828800" marR="0" rtl="0" algn="l">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4pPr>
            <a:lvl5pPr indent="-228600" lvl="4" marL="2286000" marR="0" rtl="0" algn="l">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5pPr>
            <a:lvl6pPr indent="-228600" lvl="5" marL="2743200" marR="0" rtl="0" algn="l">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6pPr>
            <a:lvl7pPr indent="-228600" lvl="6" marL="3200400" marR="0" rtl="0" algn="l">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7pPr>
            <a:lvl8pPr indent="-228600" lvl="7" marL="3657600" marR="0" rtl="0" algn="l">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8pPr>
            <a:lvl9pPr indent="-228600" lvl="8" marL="4114800" marR="0" rtl="0" algn="l">
              <a:lnSpc>
                <a:spcPct val="100000"/>
              </a:lnSpc>
              <a:spcBef>
                <a:spcPts val="1000"/>
              </a:spcBef>
              <a:spcAft>
                <a:spcPts val="0"/>
              </a:spcAft>
              <a:buClr>
                <a:schemeClr val="accent2"/>
              </a:buClr>
              <a:buSzPts val="1600"/>
              <a:buFont typeface="Arial"/>
              <a:buNone/>
              <a:defRPr b="0" i="0" sz="1600" u="none" cap="none" strike="noStrike">
                <a:solidFill>
                  <a:schemeClr val="lt1"/>
                </a:solidFill>
                <a:latin typeface="Cabin"/>
                <a:ea typeface="Cabin"/>
                <a:cs typeface="Cabin"/>
                <a:sym typeface="Cabin"/>
              </a:defRPr>
            </a:lvl9pPr>
          </a:lstStyle>
          <a:p/>
        </p:txBody>
      </p:sp>
      <p:sp>
        <p:nvSpPr>
          <p:cNvPr id="38" name="Google Shape;38;p6"/>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39" name="Google Shape;39;p6"/>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40" name="Google Shape;40;p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7"/>
          <p:cNvSpPr txBox="1"/>
          <p:nvPr>
            <p:ph idx="1" type="body"/>
          </p:nvPr>
        </p:nvSpPr>
        <p:spPr>
          <a:xfrm>
            <a:off x="1581912" y="2638044"/>
            <a:ext cx="4271771" cy="3101982"/>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44" name="Google Shape;44;p7"/>
          <p:cNvSpPr txBox="1"/>
          <p:nvPr>
            <p:ph idx="2" type="body"/>
          </p:nvPr>
        </p:nvSpPr>
        <p:spPr>
          <a:xfrm>
            <a:off x="6338315" y="2638044"/>
            <a:ext cx="4270247" cy="3101982"/>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45" name="Google Shape;45;p7"/>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46" name="Google Shape;46;p7"/>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47" name="Google Shape;47;p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8"/>
          <p:cNvSpPr txBox="1"/>
          <p:nvPr>
            <p:ph idx="1" type="body"/>
          </p:nvPr>
        </p:nvSpPr>
        <p:spPr>
          <a:xfrm>
            <a:off x="1583436" y="2313433"/>
            <a:ext cx="4270248" cy="704087"/>
          </a:xfrm>
          <a:prstGeom prst="rect">
            <a:avLst/>
          </a:prstGeom>
          <a:noFill/>
          <a:ln>
            <a:noFill/>
          </a:ln>
        </p:spPr>
        <p:txBody>
          <a:bodyPr anchorCtr="1" anchor="b" bIns="91425" lIns="91425" spcFirstLastPara="1" rIns="91425" wrap="square" tIns="91425">
            <a:noAutofit/>
          </a:bodyPr>
          <a:lstStyle>
            <a:lvl1pPr indent="-228600" lvl="0" marL="457200" marR="0" rtl="0" algn="ctr">
              <a:lnSpc>
                <a:spcPct val="100000"/>
              </a:lnSpc>
              <a:spcBef>
                <a:spcPts val="1000"/>
              </a:spcBef>
              <a:spcAft>
                <a:spcPts val="0"/>
              </a:spcAft>
              <a:buClr>
                <a:schemeClr val="accent2"/>
              </a:buClr>
              <a:buSzPts val="1900"/>
              <a:buFont typeface="Arial"/>
              <a:buNone/>
              <a:defRPr b="0" i="0" sz="1900" u="none" cap="none" strike="noStrike">
                <a:solidFill>
                  <a:srgbClr val="6B8890"/>
                </a:solidFill>
                <a:latin typeface="Cabin"/>
                <a:ea typeface="Cabin"/>
                <a:cs typeface="Cabin"/>
                <a:sym typeface="Cabin"/>
              </a:defRPr>
            </a:lvl1pPr>
            <a:lvl2pPr indent="-228600" lvl="1" marL="914400" marR="0" rtl="0" algn="l">
              <a:lnSpc>
                <a:spcPct val="100000"/>
              </a:lnSpc>
              <a:spcBef>
                <a:spcPts val="1000"/>
              </a:spcBef>
              <a:spcAft>
                <a:spcPts val="0"/>
              </a:spcAft>
              <a:buClr>
                <a:schemeClr val="accent2"/>
              </a:buClr>
              <a:buSzPts val="1900"/>
              <a:buFont typeface="Arial"/>
              <a:buNone/>
              <a:defRPr b="1" i="0" sz="1900" u="none" cap="none" strike="noStrike">
                <a:solidFill>
                  <a:srgbClr val="262626"/>
                </a:solidFill>
                <a:latin typeface="Cabin"/>
                <a:ea typeface="Cabin"/>
                <a:cs typeface="Cabin"/>
                <a:sym typeface="Cabin"/>
              </a:defRPr>
            </a:lvl2pPr>
            <a:lvl3pPr indent="-228600" lvl="2" marL="1371600" marR="0" rtl="0" algn="l">
              <a:lnSpc>
                <a:spcPct val="100000"/>
              </a:lnSpc>
              <a:spcBef>
                <a:spcPts val="1000"/>
              </a:spcBef>
              <a:spcAft>
                <a:spcPts val="0"/>
              </a:spcAft>
              <a:buClr>
                <a:schemeClr val="accent2"/>
              </a:buClr>
              <a:buSzPts val="1800"/>
              <a:buFont typeface="Arial"/>
              <a:buNone/>
              <a:defRPr b="1" i="0" sz="1800" u="none" cap="none" strike="noStrike">
                <a:solidFill>
                  <a:srgbClr val="262626"/>
                </a:solidFill>
                <a:latin typeface="Cabin"/>
                <a:ea typeface="Cabin"/>
                <a:cs typeface="Cabin"/>
                <a:sym typeface="Cabin"/>
              </a:defRPr>
            </a:lvl3pPr>
            <a:lvl4pPr indent="-228600" lvl="3" marL="1828800" marR="0" rtl="0" algn="l">
              <a:lnSpc>
                <a:spcPct val="100000"/>
              </a:lnSpc>
              <a:spcBef>
                <a:spcPts val="1000"/>
              </a:spcBef>
              <a:spcAft>
                <a:spcPts val="0"/>
              </a:spcAft>
              <a:buClr>
                <a:schemeClr val="accent2"/>
              </a:buClr>
              <a:buSzPts val="1600"/>
              <a:buFont typeface="Arial"/>
              <a:buNone/>
              <a:defRPr b="1" i="0" sz="1600" u="none" cap="none" strike="noStrike">
                <a:solidFill>
                  <a:srgbClr val="262626"/>
                </a:solidFill>
                <a:latin typeface="Cabin"/>
                <a:ea typeface="Cabin"/>
                <a:cs typeface="Cabin"/>
                <a:sym typeface="Cabin"/>
              </a:defRPr>
            </a:lvl4pPr>
            <a:lvl5pPr indent="-228600" lvl="4" marL="2286000" marR="0" rtl="0" algn="l">
              <a:lnSpc>
                <a:spcPct val="100000"/>
              </a:lnSpc>
              <a:spcBef>
                <a:spcPts val="1000"/>
              </a:spcBef>
              <a:spcAft>
                <a:spcPts val="0"/>
              </a:spcAft>
              <a:buClr>
                <a:schemeClr val="accent2"/>
              </a:buClr>
              <a:buSzPts val="1600"/>
              <a:buFont typeface="Arial"/>
              <a:buNone/>
              <a:defRPr b="1" i="0" sz="1600" u="none" cap="none" strike="noStrike">
                <a:solidFill>
                  <a:srgbClr val="262626"/>
                </a:solidFill>
                <a:latin typeface="Cabin"/>
                <a:ea typeface="Cabin"/>
                <a:cs typeface="Cabin"/>
                <a:sym typeface="Cabin"/>
              </a:defRPr>
            </a:lvl5pPr>
            <a:lvl6pPr indent="-228600" lvl="5" marL="27432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6pPr>
            <a:lvl7pPr indent="-228600" lvl="6" marL="32004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7pPr>
            <a:lvl8pPr indent="-228600" lvl="7" marL="36576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8pPr>
            <a:lvl9pPr indent="-228600" lvl="8" marL="41148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9pPr>
          </a:lstStyle>
          <a:p/>
        </p:txBody>
      </p:sp>
      <p:sp>
        <p:nvSpPr>
          <p:cNvPr id="50" name="Google Shape;50;p8"/>
          <p:cNvSpPr txBox="1"/>
          <p:nvPr>
            <p:ph idx="2" type="body"/>
          </p:nvPr>
        </p:nvSpPr>
        <p:spPr>
          <a:xfrm>
            <a:off x="1583436" y="3143250"/>
            <a:ext cx="4270248" cy="2596776"/>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51" name="Google Shape;51;p8"/>
          <p:cNvSpPr txBox="1"/>
          <p:nvPr>
            <p:ph idx="3" type="body"/>
          </p:nvPr>
        </p:nvSpPr>
        <p:spPr>
          <a:xfrm>
            <a:off x="6338316" y="3143250"/>
            <a:ext cx="4253484" cy="2596776"/>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52" name="Google Shape;52;p8"/>
          <p:cNvSpPr txBox="1"/>
          <p:nvPr>
            <p:ph idx="4" type="body"/>
          </p:nvPr>
        </p:nvSpPr>
        <p:spPr>
          <a:xfrm>
            <a:off x="6338316" y="2313433"/>
            <a:ext cx="4270248" cy="704087"/>
          </a:xfrm>
          <a:prstGeom prst="rect">
            <a:avLst/>
          </a:prstGeom>
          <a:noFill/>
          <a:ln>
            <a:noFill/>
          </a:ln>
        </p:spPr>
        <p:txBody>
          <a:bodyPr anchorCtr="1" anchor="b" bIns="91425" lIns="91425" spcFirstLastPara="1" rIns="91425" wrap="square" tIns="91425">
            <a:noAutofit/>
          </a:bodyPr>
          <a:lstStyle>
            <a:lvl1pPr indent="-228600" lvl="0" marL="457200" marR="0" rtl="0" algn="ctr">
              <a:lnSpc>
                <a:spcPct val="100000"/>
              </a:lnSpc>
              <a:spcBef>
                <a:spcPts val="1000"/>
              </a:spcBef>
              <a:spcAft>
                <a:spcPts val="0"/>
              </a:spcAft>
              <a:buClr>
                <a:schemeClr val="accent2"/>
              </a:buClr>
              <a:buSzPts val="1900"/>
              <a:buFont typeface="Arial"/>
              <a:buNone/>
              <a:defRPr b="0" i="0" sz="1900" u="none" cap="none" strike="noStrike">
                <a:solidFill>
                  <a:srgbClr val="6B8890"/>
                </a:solidFill>
                <a:latin typeface="Cabin"/>
                <a:ea typeface="Cabin"/>
                <a:cs typeface="Cabin"/>
                <a:sym typeface="Cabin"/>
              </a:defRPr>
            </a:lvl1pPr>
            <a:lvl2pPr indent="-228600" lvl="1" marL="914400" marR="0" rtl="0" algn="l">
              <a:lnSpc>
                <a:spcPct val="100000"/>
              </a:lnSpc>
              <a:spcBef>
                <a:spcPts val="1000"/>
              </a:spcBef>
              <a:spcAft>
                <a:spcPts val="0"/>
              </a:spcAft>
              <a:buClr>
                <a:schemeClr val="accent2"/>
              </a:buClr>
              <a:buSzPts val="1900"/>
              <a:buFont typeface="Arial"/>
              <a:buNone/>
              <a:defRPr b="1" i="0" sz="1900" u="none" cap="none" strike="noStrike">
                <a:solidFill>
                  <a:srgbClr val="262626"/>
                </a:solidFill>
                <a:latin typeface="Cabin"/>
                <a:ea typeface="Cabin"/>
                <a:cs typeface="Cabin"/>
                <a:sym typeface="Cabin"/>
              </a:defRPr>
            </a:lvl2pPr>
            <a:lvl3pPr indent="-228600" lvl="2" marL="1371600" marR="0" rtl="0" algn="l">
              <a:lnSpc>
                <a:spcPct val="100000"/>
              </a:lnSpc>
              <a:spcBef>
                <a:spcPts val="1000"/>
              </a:spcBef>
              <a:spcAft>
                <a:spcPts val="0"/>
              </a:spcAft>
              <a:buClr>
                <a:schemeClr val="accent2"/>
              </a:buClr>
              <a:buSzPts val="1800"/>
              <a:buFont typeface="Arial"/>
              <a:buNone/>
              <a:defRPr b="1" i="0" sz="1800" u="none" cap="none" strike="noStrike">
                <a:solidFill>
                  <a:srgbClr val="262626"/>
                </a:solidFill>
                <a:latin typeface="Cabin"/>
                <a:ea typeface="Cabin"/>
                <a:cs typeface="Cabin"/>
                <a:sym typeface="Cabin"/>
              </a:defRPr>
            </a:lvl3pPr>
            <a:lvl4pPr indent="-228600" lvl="3" marL="1828800" marR="0" rtl="0" algn="l">
              <a:lnSpc>
                <a:spcPct val="100000"/>
              </a:lnSpc>
              <a:spcBef>
                <a:spcPts val="1000"/>
              </a:spcBef>
              <a:spcAft>
                <a:spcPts val="0"/>
              </a:spcAft>
              <a:buClr>
                <a:schemeClr val="accent2"/>
              </a:buClr>
              <a:buSzPts val="1600"/>
              <a:buFont typeface="Arial"/>
              <a:buNone/>
              <a:defRPr b="1" i="0" sz="1600" u="none" cap="none" strike="noStrike">
                <a:solidFill>
                  <a:srgbClr val="262626"/>
                </a:solidFill>
                <a:latin typeface="Cabin"/>
                <a:ea typeface="Cabin"/>
                <a:cs typeface="Cabin"/>
                <a:sym typeface="Cabin"/>
              </a:defRPr>
            </a:lvl4pPr>
            <a:lvl5pPr indent="-228600" lvl="4" marL="2286000" marR="0" rtl="0" algn="l">
              <a:lnSpc>
                <a:spcPct val="100000"/>
              </a:lnSpc>
              <a:spcBef>
                <a:spcPts val="1000"/>
              </a:spcBef>
              <a:spcAft>
                <a:spcPts val="0"/>
              </a:spcAft>
              <a:buClr>
                <a:schemeClr val="accent2"/>
              </a:buClr>
              <a:buSzPts val="1600"/>
              <a:buFont typeface="Arial"/>
              <a:buNone/>
              <a:defRPr b="1" i="0" sz="1600" u="none" cap="none" strike="noStrike">
                <a:solidFill>
                  <a:srgbClr val="262626"/>
                </a:solidFill>
                <a:latin typeface="Cabin"/>
                <a:ea typeface="Cabin"/>
                <a:cs typeface="Cabin"/>
                <a:sym typeface="Cabin"/>
              </a:defRPr>
            </a:lvl5pPr>
            <a:lvl6pPr indent="-228600" lvl="5" marL="27432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6pPr>
            <a:lvl7pPr indent="-228600" lvl="6" marL="32004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7pPr>
            <a:lvl8pPr indent="-228600" lvl="7" marL="36576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8pPr>
            <a:lvl9pPr indent="-228600" lvl="8" marL="4114800" marR="0" rtl="0" algn="l">
              <a:lnSpc>
                <a:spcPct val="100000"/>
              </a:lnSpc>
              <a:spcBef>
                <a:spcPts val="1000"/>
              </a:spcBef>
              <a:spcAft>
                <a:spcPts val="0"/>
              </a:spcAft>
              <a:buClr>
                <a:schemeClr val="accent2"/>
              </a:buClr>
              <a:buSzPts val="1600"/>
              <a:buFont typeface="Arial"/>
              <a:buNone/>
              <a:defRPr b="1" i="0" sz="1600" u="none" cap="none" strike="noStrike">
                <a:solidFill>
                  <a:schemeClr val="dk1"/>
                </a:solidFill>
                <a:latin typeface="Cabin"/>
                <a:ea typeface="Cabin"/>
                <a:cs typeface="Cabin"/>
                <a:sym typeface="Cabin"/>
              </a:defRPr>
            </a:lvl9pPr>
          </a:lstStyle>
          <a:p/>
        </p:txBody>
      </p:sp>
      <p:sp>
        <p:nvSpPr>
          <p:cNvPr id="53" name="Google Shape;53;p8"/>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4" name="Google Shape;54;p8"/>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5" name="Google Shape;55;p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
        <p:nvSpPr>
          <p:cNvPr id="56" name="Google Shape;56;p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 name="Google Shape;59;p9"/>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0" name="Google Shape;60;p9"/>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1" name="Google Shape;61;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0"/>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4" name="Google Shape;64;p10"/>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5" name="Google Shape;65;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200"/>
              <a:buFont typeface="Cabin"/>
              <a:buNone/>
              <a:defRPr b="0" i="0" sz="22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9" name="Google Shape;69;p11"/>
          <p:cNvSpPr txBox="1"/>
          <p:nvPr>
            <p:ph idx="1" type="body"/>
          </p:nvPr>
        </p:nvSpPr>
        <p:spPr>
          <a:xfrm>
            <a:off x="6736080" y="804672"/>
            <a:ext cx="4815840" cy="5248656"/>
          </a:xfrm>
          <a:prstGeom prst="rect">
            <a:avLst/>
          </a:prstGeom>
          <a:noFill/>
          <a:ln>
            <a:noFill/>
          </a:ln>
        </p:spPr>
        <p:txBody>
          <a:bodyPr anchorCtr="0" anchor="t" bIns="91425" lIns="91425" spcFirstLastPara="1" rIns="91425" wrap="square" tIns="91425">
            <a:noAutofit/>
          </a:bodyPr>
          <a:lstStyle>
            <a:lvl1pPr indent="-349250" lvl="0" marL="457200" marR="0" rtl="0" algn="l">
              <a:lnSpc>
                <a:spcPct val="100000"/>
              </a:lnSpc>
              <a:spcBef>
                <a:spcPts val="1000"/>
              </a:spcBef>
              <a:spcAft>
                <a:spcPts val="0"/>
              </a:spcAft>
              <a:buClr>
                <a:schemeClr val="accent2"/>
              </a:buClr>
              <a:buSzPts val="1900"/>
              <a:buFont typeface="Arial"/>
              <a:buChar char="•"/>
              <a:defRPr b="0" i="0" sz="1900" u="none" cap="none" strike="noStrike">
                <a:solidFill>
                  <a:schemeClr val="dk1"/>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70" name="Google Shape;70;p11"/>
          <p:cNvSpPr txBox="1"/>
          <p:nvPr>
            <p:ph idx="2" type="body"/>
          </p:nvPr>
        </p:nvSpPr>
        <p:spPr>
          <a:xfrm>
            <a:off x="1115568" y="3549918"/>
            <a:ext cx="3794760" cy="2194036"/>
          </a:xfrm>
          <a:prstGeom prst="rect">
            <a:avLst/>
          </a:prstGeom>
          <a:noFill/>
          <a:ln>
            <a:noFill/>
          </a:ln>
        </p:spPr>
        <p:txBody>
          <a:bodyPr anchorCtr="1" anchor="t" bIns="91425" lIns="91425" spcFirstLastPara="1" rIns="91425" wrap="square" tIns="91425">
            <a:noAutofit/>
          </a:bodyPr>
          <a:lstStyle>
            <a:lvl1pPr indent="-228600" lvl="0" marL="457200" marR="0" rtl="0" algn="ctr">
              <a:lnSpc>
                <a:spcPct val="100000"/>
              </a:lnSpc>
              <a:spcBef>
                <a:spcPts val="1000"/>
              </a:spcBef>
              <a:spcAft>
                <a:spcPts val="0"/>
              </a:spcAft>
              <a:buClr>
                <a:schemeClr val="accent2"/>
              </a:buClr>
              <a:buSzPts val="1500"/>
              <a:buFont typeface="Arial"/>
              <a:buNone/>
              <a:defRPr b="0" i="0" sz="1500" u="none" cap="none" strike="noStrike">
                <a:solidFill>
                  <a:srgbClr val="FFFFFF"/>
                </a:solidFill>
                <a:latin typeface="Cabin"/>
                <a:ea typeface="Cabin"/>
                <a:cs typeface="Cabin"/>
                <a:sym typeface="Cabin"/>
              </a:defRPr>
            </a:lvl1pPr>
            <a:lvl2pPr indent="-228600" lvl="1" marL="914400" marR="0" rtl="0" algn="l">
              <a:lnSpc>
                <a:spcPct val="100000"/>
              </a:lnSpc>
              <a:spcBef>
                <a:spcPts val="1000"/>
              </a:spcBef>
              <a:spcAft>
                <a:spcPts val="0"/>
              </a:spcAft>
              <a:buClr>
                <a:schemeClr val="accent2"/>
              </a:buClr>
              <a:buSzPts val="1400"/>
              <a:buFont typeface="Arial"/>
              <a:buNone/>
              <a:defRPr b="0" i="0" sz="1400" u="none" cap="none" strike="noStrike">
                <a:solidFill>
                  <a:srgbClr val="262626"/>
                </a:solidFill>
                <a:latin typeface="Cabin"/>
                <a:ea typeface="Cabin"/>
                <a:cs typeface="Cabin"/>
                <a:sym typeface="Cabin"/>
              </a:defRPr>
            </a:lvl2pPr>
            <a:lvl3pPr indent="-228600" lvl="2" marL="1371600" marR="0" rtl="0" algn="l">
              <a:lnSpc>
                <a:spcPct val="100000"/>
              </a:lnSpc>
              <a:spcBef>
                <a:spcPts val="1000"/>
              </a:spcBef>
              <a:spcAft>
                <a:spcPts val="0"/>
              </a:spcAft>
              <a:buClr>
                <a:schemeClr val="accent2"/>
              </a:buClr>
              <a:buSzPts val="1200"/>
              <a:buFont typeface="Arial"/>
              <a:buNone/>
              <a:defRPr b="0" i="0" sz="1200" u="none" cap="none" strike="noStrike">
                <a:solidFill>
                  <a:srgbClr val="262626"/>
                </a:solidFill>
                <a:latin typeface="Cabin"/>
                <a:ea typeface="Cabin"/>
                <a:cs typeface="Cabin"/>
                <a:sym typeface="Cabin"/>
              </a:defRPr>
            </a:lvl3pPr>
            <a:lvl4pPr indent="-228600" lvl="3" marL="1828800" marR="0" rtl="0" algn="l">
              <a:lnSpc>
                <a:spcPct val="100000"/>
              </a:lnSpc>
              <a:spcBef>
                <a:spcPts val="1000"/>
              </a:spcBef>
              <a:spcAft>
                <a:spcPts val="0"/>
              </a:spcAft>
              <a:buClr>
                <a:schemeClr val="accent2"/>
              </a:buClr>
              <a:buSzPts val="1000"/>
              <a:buFont typeface="Arial"/>
              <a:buNone/>
              <a:defRPr b="0" i="0" sz="1000" u="none" cap="none" strike="noStrike">
                <a:solidFill>
                  <a:srgbClr val="262626"/>
                </a:solidFill>
                <a:latin typeface="Cabin"/>
                <a:ea typeface="Cabin"/>
                <a:cs typeface="Cabin"/>
                <a:sym typeface="Cabin"/>
              </a:defRPr>
            </a:lvl4pPr>
            <a:lvl5pPr indent="-228600" lvl="4" marL="2286000" marR="0" rtl="0" algn="l">
              <a:lnSpc>
                <a:spcPct val="100000"/>
              </a:lnSpc>
              <a:spcBef>
                <a:spcPts val="1000"/>
              </a:spcBef>
              <a:spcAft>
                <a:spcPts val="0"/>
              </a:spcAft>
              <a:buClr>
                <a:schemeClr val="accent2"/>
              </a:buClr>
              <a:buSzPts val="1000"/>
              <a:buFont typeface="Arial"/>
              <a:buNone/>
              <a:defRPr b="0" i="0" sz="1000" u="none" cap="none" strike="noStrike">
                <a:solidFill>
                  <a:srgbClr val="262626"/>
                </a:solidFill>
                <a:latin typeface="Cabin"/>
                <a:ea typeface="Cabin"/>
                <a:cs typeface="Cabin"/>
                <a:sym typeface="Cabin"/>
              </a:defRPr>
            </a:lvl5pPr>
            <a:lvl6pPr indent="-228600" lvl="5" marL="27432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6pPr>
            <a:lvl7pPr indent="-228600" lvl="6" marL="32004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7pPr>
            <a:lvl8pPr indent="-228600" lvl="7" marL="36576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8pPr>
            <a:lvl9pPr indent="-228600" lvl="8" marL="4114800" marR="0" rtl="0" algn="l">
              <a:lnSpc>
                <a:spcPct val="100000"/>
              </a:lnSpc>
              <a:spcBef>
                <a:spcPts val="1000"/>
              </a:spcBef>
              <a:spcAft>
                <a:spcPts val="0"/>
              </a:spcAft>
              <a:buClr>
                <a:schemeClr val="accent2"/>
              </a:buClr>
              <a:buSzPts val="1000"/>
              <a:buFont typeface="Arial"/>
              <a:buNone/>
              <a:defRPr b="0" i="0" sz="1000" u="none" cap="none" strike="noStrike">
                <a:solidFill>
                  <a:schemeClr val="dk1"/>
                </a:solidFill>
                <a:latin typeface="Cabin"/>
                <a:ea typeface="Cabin"/>
                <a:cs typeface="Cabin"/>
                <a:sym typeface="Cabin"/>
              </a:defRPr>
            </a:lvl9pPr>
          </a:lstStyle>
          <a:p/>
        </p:txBody>
      </p:sp>
      <p:sp>
        <p:nvSpPr>
          <p:cNvPr id="71" name="Google Shape;71;p11"/>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72" name="Google Shape;72;p11"/>
          <p:cNvSpPr txBox="1"/>
          <p:nvPr>
            <p:ph idx="11" type="ftr"/>
          </p:nvPr>
        </p:nvSpPr>
        <p:spPr>
          <a:xfrm>
            <a:off x="804672" y="6236208"/>
            <a:ext cx="5124797"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rgbClr val="FFFFFF"/>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73" name="Google Shape;73;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sz="1100">
                <a:solidFill>
                  <a:srgbClr val="FFFFFF"/>
                </a:solidFill>
                <a:latin typeface="Cabin"/>
                <a:ea typeface="Cabin"/>
                <a:cs typeface="Cabin"/>
                <a:sym typeface="Cabin"/>
              </a:defRPr>
            </a:lvl1pPr>
            <a:lvl2pPr indent="0" lvl="1" marL="0" marR="0" rtl="0" algn="ctr">
              <a:spcBef>
                <a:spcPts val="0"/>
              </a:spcBef>
              <a:buNone/>
              <a:defRPr sz="1100">
                <a:solidFill>
                  <a:srgbClr val="FFFFFF"/>
                </a:solidFill>
                <a:latin typeface="Cabin"/>
                <a:ea typeface="Cabin"/>
                <a:cs typeface="Cabin"/>
                <a:sym typeface="Cabin"/>
              </a:defRPr>
            </a:lvl2pPr>
            <a:lvl3pPr indent="0" lvl="2" marL="0" marR="0" rtl="0" algn="ctr">
              <a:spcBef>
                <a:spcPts val="0"/>
              </a:spcBef>
              <a:buNone/>
              <a:defRPr sz="1100">
                <a:solidFill>
                  <a:srgbClr val="FFFFFF"/>
                </a:solidFill>
                <a:latin typeface="Cabin"/>
                <a:ea typeface="Cabin"/>
                <a:cs typeface="Cabin"/>
                <a:sym typeface="Cabin"/>
              </a:defRPr>
            </a:lvl3pPr>
            <a:lvl4pPr indent="0" lvl="3" marL="0" marR="0" rtl="0" algn="ctr">
              <a:spcBef>
                <a:spcPts val="0"/>
              </a:spcBef>
              <a:buNone/>
              <a:defRPr sz="1100">
                <a:solidFill>
                  <a:srgbClr val="FFFFFF"/>
                </a:solidFill>
                <a:latin typeface="Cabin"/>
                <a:ea typeface="Cabin"/>
                <a:cs typeface="Cabin"/>
                <a:sym typeface="Cabin"/>
              </a:defRPr>
            </a:lvl4pPr>
            <a:lvl5pPr indent="0" lvl="4" marL="0" marR="0" rtl="0" algn="ctr">
              <a:spcBef>
                <a:spcPts val="0"/>
              </a:spcBef>
              <a:buNone/>
              <a:defRPr sz="1100">
                <a:solidFill>
                  <a:srgbClr val="FFFFFF"/>
                </a:solidFill>
                <a:latin typeface="Cabin"/>
                <a:ea typeface="Cabin"/>
                <a:cs typeface="Cabin"/>
                <a:sym typeface="Cabin"/>
              </a:defRPr>
            </a:lvl5pPr>
            <a:lvl6pPr indent="0" lvl="5" marL="0" marR="0" rtl="0" algn="ctr">
              <a:spcBef>
                <a:spcPts val="0"/>
              </a:spcBef>
              <a:buNone/>
              <a:defRPr sz="1100">
                <a:solidFill>
                  <a:srgbClr val="FFFFFF"/>
                </a:solidFill>
                <a:latin typeface="Cabin"/>
                <a:ea typeface="Cabin"/>
                <a:cs typeface="Cabin"/>
                <a:sym typeface="Cabin"/>
              </a:defRPr>
            </a:lvl6pPr>
            <a:lvl7pPr indent="0" lvl="6" marL="0" marR="0" rtl="0" algn="ctr">
              <a:spcBef>
                <a:spcPts val="0"/>
              </a:spcBef>
              <a:buNone/>
              <a:defRPr sz="1100">
                <a:solidFill>
                  <a:srgbClr val="FFFFFF"/>
                </a:solidFill>
                <a:latin typeface="Cabin"/>
                <a:ea typeface="Cabin"/>
                <a:cs typeface="Cabin"/>
                <a:sym typeface="Cabin"/>
              </a:defRPr>
            </a:lvl7pPr>
            <a:lvl8pPr indent="0" lvl="7" marL="0" marR="0" rtl="0" algn="ctr">
              <a:spcBef>
                <a:spcPts val="0"/>
              </a:spcBef>
              <a:buNone/>
              <a:defRPr sz="1100">
                <a:solidFill>
                  <a:srgbClr val="FFFFFF"/>
                </a:solidFill>
                <a:latin typeface="Cabin"/>
                <a:ea typeface="Cabin"/>
                <a:cs typeface="Cabin"/>
                <a:sym typeface="Cabin"/>
              </a:defRPr>
            </a:lvl8pPr>
            <a:lvl9pPr indent="0" lvl="8" marL="0" marR="0" rtl="0" algn="ctr">
              <a:spcBef>
                <a:spcPts val="0"/>
              </a:spcBef>
              <a:buNone/>
              <a:defRPr sz="1100">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2231136" y="2638044"/>
            <a:ext cx="7729728" cy="3101983"/>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Cabin"/>
                <a:ea typeface="Cabin"/>
                <a:cs typeface="Cabin"/>
                <a:sym typeface="Cabin"/>
              </a:defRPr>
            </a:lvl9pPr>
          </a:lstStyle>
          <a:p/>
        </p:txBody>
      </p:sp>
      <p:sp>
        <p:nvSpPr>
          <p:cNvPr id="8" name="Google Shape;8;p1"/>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50" u="none" cap="none" strike="noStrike">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9" name="Google Shape;9;p1"/>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50" u="none" cap="none" strike="noStrike">
                <a:solidFill>
                  <a:schemeClr val="lt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lt1"/>
                </a:solidFill>
                <a:latin typeface="Cabin"/>
                <a:ea typeface="Cabin"/>
                <a:cs typeface="Cabin"/>
                <a:sym typeface="Cabin"/>
              </a:defRPr>
            </a:lvl9pPr>
          </a:lstStyle>
          <a:p/>
        </p:txBody>
      </p:sp>
      <p:sp>
        <p:nvSpPr>
          <p:cNvPr id="10" name="Google Shape;10;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Cabin"/>
                <a:ea typeface="Cabin"/>
                <a:cs typeface="Cabin"/>
                <a:sym typeface="Cabin"/>
              </a:defRPr>
            </a:lvl1pPr>
            <a:lvl2pPr indent="0" lvl="1" marL="0" marR="0" rtl="0" algn="ctr">
              <a:spcBef>
                <a:spcPts val="0"/>
              </a:spcBef>
              <a:buNone/>
              <a:defRPr b="0" i="0" sz="1100" u="none" cap="none" strike="noStrike">
                <a:solidFill>
                  <a:srgbClr val="FFFFFF"/>
                </a:solidFill>
                <a:latin typeface="Cabin"/>
                <a:ea typeface="Cabin"/>
                <a:cs typeface="Cabin"/>
                <a:sym typeface="Cabin"/>
              </a:defRPr>
            </a:lvl2pPr>
            <a:lvl3pPr indent="0" lvl="2" marL="0" marR="0" rtl="0" algn="ctr">
              <a:spcBef>
                <a:spcPts val="0"/>
              </a:spcBef>
              <a:buNone/>
              <a:defRPr b="0" i="0" sz="1100" u="none" cap="none" strike="noStrike">
                <a:solidFill>
                  <a:srgbClr val="FFFFFF"/>
                </a:solidFill>
                <a:latin typeface="Cabin"/>
                <a:ea typeface="Cabin"/>
                <a:cs typeface="Cabin"/>
                <a:sym typeface="Cabin"/>
              </a:defRPr>
            </a:lvl3pPr>
            <a:lvl4pPr indent="0" lvl="3" marL="0" marR="0" rtl="0" algn="ctr">
              <a:spcBef>
                <a:spcPts val="0"/>
              </a:spcBef>
              <a:buNone/>
              <a:defRPr b="0" i="0" sz="1100" u="none" cap="none" strike="noStrike">
                <a:solidFill>
                  <a:srgbClr val="FFFFFF"/>
                </a:solidFill>
                <a:latin typeface="Cabin"/>
                <a:ea typeface="Cabin"/>
                <a:cs typeface="Cabin"/>
                <a:sym typeface="Cabin"/>
              </a:defRPr>
            </a:lvl4pPr>
            <a:lvl5pPr indent="0" lvl="4" marL="0" marR="0" rtl="0" algn="ctr">
              <a:spcBef>
                <a:spcPts val="0"/>
              </a:spcBef>
              <a:buNone/>
              <a:defRPr b="0" i="0" sz="1100" u="none" cap="none" strike="noStrike">
                <a:solidFill>
                  <a:srgbClr val="FFFFFF"/>
                </a:solidFill>
                <a:latin typeface="Cabin"/>
                <a:ea typeface="Cabin"/>
                <a:cs typeface="Cabin"/>
                <a:sym typeface="Cabin"/>
              </a:defRPr>
            </a:lvl5pPr>
            <a:lvl6pPr indent="0" lvl="5" marL="0" marR="0" rtl="0" algn="ctr">
              <a:spcBef>
                <a:spcPts val="0"/>
              </a:spcBef>
              <a:buNone/>
              <a:defRPr b="0" i="0" sz="1100" u="none" cap="none" strike="noStrike">
                <a:solidFill>
                  <a:srgbClr val="FFFFFF"/>
                </a:solidFill>
                <a:latin typeface="Cabin"/>
                <a:ea typeface="Cabin"/>
                <a:cs typeface="Cabin"/>
                <a:sym typeface="Cabin"/>
              </a:defRPr>
            </a:lvl6pPr>
            <a:lvl7pPr indent="0" lvl="6" marL="0" marR="0" rtl="0" algn="ctr">
              <a:spcBef>
                <a:spcPts val="0"/>
              </a:spcBef>
              <a:buNone/>
              <a:defRPr b="0" i="0" sz="1100" u="none" cap="none" strike="noStrike">
                <a:solidFill>
                  <a:srgbClr val="FFFFFF"/>
                </a:solidFill>
                <a:latin typeface="Cabin"/>
                <a:ea typeface="Cabin"/>
                <a:cs typeface="Cabin"/>
                <a:sym typeface="Cabin"/>
              </a:defRPr>
            </a:lvl7pPr>
            <a:lvl8pPr indent="0" lvl="7" marL="0" marR="0" rtl="0" algn="ctr">
              <a:spcBef>
                <a:spcPts val="0"/>
              </a:spcBef>
              <a:buNone/>
              <a:defRPr b="0" i="0" sz="1100" u="none" cap="none" strike="noStrike">
                <a:solidFill>
                  <a:srgbClr val="FFFFFF"/>
                </a:solidFill>
                <a:latin typeface="Cabin"/>
                <a:ea typeface="Cabin"/>
                <a:cs typeface="Cabin"/>
                <a:sym typeface="Cabin"/>
              </a:defRPr>
            </a:lvl8pPr>
            <a:lvl9pPr indent="0" lvl="8" marL="0" marR="0" rtl="0" algn="ctr">
              <a:spcBef>
                <a:spcPts val="0"/>
              </a:spcBef>
              <a:buNone/>
              <a:defRPr b="0" i="0" sz="1100" u="none" cap="none" strike="noStrike">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262626"/>
              </a:buClr>
              <a:buSzPts val="2800"/>
              <a:buFont typeface="Cabin"/>
              <a:buNone/>
              <a:defRPr b="0" i="0" sz="2800" u="none" cap="none" strike="noStrike">
                <a:solidFill>
                  <a:srgbClr val="262626"/>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2231136" y="2638044"/>
            <a:ext cx="7729728" cy="3101983"/>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bin"/>
                <a:ea typeface="Cabin"/>
                <a:cs typeface="Cabin"/>
                <a:sym typeface="Cabin"/>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bin"/>
                <a:ea typeface="Cabin"/>
                <a:cs typeface="Cabin"/>
                <a:sym typeface="Cabin"/>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bin"/>
                <a:ea typeface="Cabin"/>
                <a:cs typeface="Cabin"/>
                <a:sym typeface="Cabin"/>
              </a:defRPr>
            </a:lvl9pPr>
          </a:lstStyle>
          <a:p/>
        </p:txBody>
      </p:sp>
      <p:sp>
        <p:nvSpPr>
          <p:cNvPr id="20" name="Google Shape;20;p3"/>
          <p:cNvSpPr txBox="1"/>
          <p:nvPr>
            <p:ph idx="10" type="dt"/>
          </p:nvPr>
        </p:nvSpPr>
        <p:spPr>
          <a:xfrm>
            <a:off x="7821429" y="6238816"/>
            <a:ext cx="2753746" cy="323968"/>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1" name="Google Shape;21;p3"/>
          <p:cNvSpPr txBox="1"/>
          <p:nvPr>
            <p:ph idx="11" type="ftr"/>
          </p:nvPr>
        </p:nvSpPr>
        <p:spPr>
          <a:xfrm>
            <a:off x="1600200" y="6236208"/>
            <a:ext cx="5901189" cy="32004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050">
                <a:solidFill>
                  <a:schemeClr val="dk1"/>
                </a:solidFill>
                <a:latin typeface="Cabin"/>
                <a:ea typeface="Cabin"/>
                <a:cs typeface="Cabin"/>
                <a:sym typeface="Cabin"/>
              </a:defRPr>
            </a:lvl1pPr>
            <a:lvl2pPr indent="0" lvl="1" marL="457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27432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32004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3657600"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2" name="Google Shape;22;p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sz="1100" u="none">
                <a:solidFill>
                  <a:srgbClr val="FFFFFF"/>
                </a:solidFill>
                <a:latin typeface="Cabin"/>
                <a:ea typeface="Cabin"/>
                <a:cs typeface="Cabin"/>
                <a:sym typeface="Cabin"/>
              </a:defRPr>
            </a:lvl1pPr>
            <a:lvl2pPr indent="0" lvl="1" marL="0" marR="0" rtl="0" algn="ctr">
              <a:spcBef>
                <a:spcPts val="0"/>
              </a:spcBef>
              <a:buNone/>
              <a:defRPr b="0" sz="1100" u="none">
                <a:solidFill>
                  <a:srgbClr val="FFFFFF"/>
                </a:solidFill>
                <a:latin typeface="Cabin"/>
                <a:ea typeface="Cabin"/>
                <a:cs typeface="Cabin"/>
                <a:sym typeface="Cabin"/>
              </a:defRPr>
            </a:lvl2pPr>
            <a:lvl3pPr indent="0" lvl="2" marL="0" marR="0" rtl="0" algn="ctr">
              <a:spcBef>
                <a:spcPts val="0"/>
              </a:spcBef>
              <a:buNone/>
              <a:defRPr b="0" sz="1100" u="none">
                <a:solidFill>
                  <a:srgbClr val="FFFFFF"/>
                </a:solidFill>
                <a:latin typeface="Cabin"/>
                <a:ea typeface="Cabin"/>
                <a:cs typeface="Cabin"/>
                <a:sym typeface="Cabin"/>
              </a:defRPr>
            </a:lvl3pPr>
            <a:lvl4pPr indent="0" lvl="3" marL="0" marR="0" rtl="0" algn="ctr">
              <a:spcBef>
                <a:spcPts val="0"/>
              </a:spcBef>
              <a:buNone/>
              <a:defRPr b="0" sz="1100" u="none">
                <a:solidFill>
                  <a:srgbClr val="FFFFFF"/>
                </a:solidFill>
                <a:latin typeface="Cabin"/>
                <a:ea typeface="Cabin"/>
                <a:cs typeface="Cabin"/>
                <a:sym typeface="Cabin"/>
              </a:defRPr>
            </a:lvl4pPr>
            <a:lvl5pPr indent="0" lvl="4" marL="0" marR="0" rtl="0" algn="ctr">
              <a:spcBef>
                <a:spcPts val="0"/>
              </a:spcBef>
              <a:buNone/>
              <a:defRPr b="0" sz="1100" u="none">
                <a:solidFill>
                  <a:srgbClr val="FFFFFF"/>
                </a:solidFill>
                <a:latin typeface="Cabin"/>
                <a:ea typeface="Cabin"/>
                <a:cs typeface="Cabin"/>
                <a:sym typeface="Cabin"/>
              </a:defRPr>
            </a:lvl5pPr>
            <a:lvl6pPr indent="0" lvl="5" marL="0" marR="0" rtl="0" algn="ctr">
              <a:spcBef>
                <a:spcPts val="0"/>
              </a:spcBef>
              <a:buNone/>
              <a:defRPr b="0" sz="1100" u="none">
                <a:solidFill>
                  <a:srgbClr val="FFFFFF"/>
                </a:solidFill>
                <a:latin typeface="Cabin"/>
                <a:ea typeface="Cabin"/>
                <a:cs typeface="Cabin"/>
                <a:sym typeface="Cabin"/>
              </a:defRPr>
            </a:lvl6pPr>
            <a:lvl7pPr indent="0" lvl="6" marL="0" marR="0" rtl="0" algn="ctr">
              <a:spcBef>
                <a:spcPts val="0"/>
              </a:spcBef>
              <a:buNone/>
              <a:defRPr b="0" sz="1100" u="none">
                <a:solidFill>
                  <a:srgbClr val="FFFFFF"/>
                </a:solidFill>
                <a:latin typeface="Cabin"/>
                <a:ea typeface="Cabin"/>
                <a:cs typeface="Cabin"/>
                <a:sym typeface="Cabin"/>
              </a:defRPr>
            </a:lvl7pPr>
            <a:lvl8pPr indent="0" lvl="7" marL="0" marR="0" rtl="0" algn="ctr">
              <a:spcBef>
                <a:spcPts val="0"/>
              </a:spcBef>
              <a:buNone/>
              <a:defRPr b="0" sz="1100" u="none">
                <a:solidFill>
                  <a:srgbClr val="FFFFFF"/>
                </a:solidFill>
                <a:latin typeface="Cabin"/>
                <a:ea typeface="Cabin"/>
                <a:cs typeface="Cabin"/>
                <a:sym typeface="Cabin"/>
              </a:defRPr>
            </a:lvl8pPr>
            <a:lvl9pPr indent="0" lvl="8" marL="0" marR="0" rtl="0" algn="ctr">
              <a:spcBef>
                <a:spcPts val="0"/>
              </a:spcBef>
              <a:buNone/>
              <a:defRPr b="0" sz="1100" u="none">
                <a:solidFill>
                  <a:srgbClr val="FFFFFF"/>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www.electronicshub.org/wp-content/uploads/2016/02/Solar-Tracker-Arduino.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ircuitdigest.com/microcontroller-projects/arduino-solar-panel-tracker" TargetMode="External"/><Relationship Id="rId4" Type="http://schemas.openxmlformats.org/officeDocument/2006/relationships/hyperlink" Target="http://www.electronicshub.org/arduino-solar-tracker/#Project_Co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hyperlink" Target="http://www.portablesolarpower.biz/"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484985" y="130505"/>
            <a:ext cx="7970902" cy="2589352"/>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p>
            <a:pPr indent="0" lvl="0" marL="0" marR="0" rtl="0" algn="ctr">
              <a:lnSpc>
                <a:spcPct val="90000"/>
              </a:lnSpc>
              <a:spcBef>
                <a:spcPts val="0"/>
              </a:spcBef>
              <a:spcAft>
                <a:spcPts val="0"/>
              </a:spcAft>
              <a:buClr>
                <a:srgbClr val="262626"/>
              </a:buClr>
              <a:buSzPts val="3800"/>
              <a:buFont typeface="Cabin"/>
              <a:buNone/>
            </a:pPr>
            <a:r>
              <a:rPr b="0" i="0" lang="en-IN" sz="3800" u="none" cap="none" strike="noStrike">
                <a:solidFill>
                  <a:srgbClr val="262626"/>
                </a:solidFill>
                <a:latin typeface="Cabin"/>
                <a:ea typeface="Cabin"/>
                <a:cs typeface="Cabin"/>
                <a:sym typeface="Cabin"/>
              </a:rPr>
              <a:t>SOLAR TRACKING DEVICE</a:t>
            </a:r>
            <a:endParaRPr b="0" i="0" sz="3800" u="none" cap="none" strike="noStrike">
              <a:solidFill>
                <a:srgbClr val="262626"/>
              </a:solidFill>
              <a:latin typeface="Cabin"/>
              <a:ea typeface="Cabin"/>
              <a:cs typeface="Cabin"/>
              <a:sym typeface="Cabin"/>
            </a:endParaRPr>
          </a:p>
        </p:txBody>
      </p:sp>
      <p:sp>
        <p:nvSpPr>
          <p:cNvPr id="99" name="Google Shape;99;p15"/>
          <p:cNvSpPr txBox="1"/>
          <p:nvPr>
            <p:ph idx="1" type="subTitle"/>
          </p:nvPr>
        </p:nvSpPr>
        <p:spPr>
          <a:xfrm>
            <a:off x="424025" y="4776468"/>
            <a:ext cx="9495628" cy="208062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2000"/>
              <a:buFont typeface="Arial"/>
              <a:buNone/>
            </a:pPr>
            <a:r>
              <a:rPr b="0" i="0" lang="en-IN" sz="2000" u="none" cap="none" strike="noStrike">
                <a:solidFill>
                  <a:srgbClr val="FEFEFE"/>
                </a:solidFill>
                <a:latin typeface="Cabin"/>
                <a:ea typeface="Cabin"/>
                <a:cs typeface="Cabin"/>
                <a:sym typeface="Cabin"/>
              </a:rPr>
              <a:t>Project members:</a:t>
            </a:r>
            <a:endParaRPr/>
          </a:p>
          <a:p>
            <a:pPr indent="-457200" lvl="0" marL="457200" marR="0" rtl="0" algn="l">
              <a:lnSpc>
                <a:spcPct val="90000"/>
              </a:lnSpc>
              <a:spcBef>
                <a:spcPts val="1000"/>
              </a:spcBef>
              <a:spcAft>
                <a:spcPts val="0"/>
              </a:spcAft>
              <a:buClr>
                <a:schemeClr val="accent2"/>
              </a:buClr>
              <a:buSzPts val="2000"/>
              <a:buFont typeface="Cabin"/>
              <a:buAutoNum type="arabicPeriod"/>
            </a:pPr>
            <a:r>
              <a:rPr b="0" i="0" lang="en-IN" sz="2000" u="none" cap="none" strike="noStrike">
                <a:solidFill>
                  <a:srgbClr val="FEFEFE"/>
                </a:solidFill>
                <a:latin typeface="Cabin"/>
                <a:ea typeface="Cabin"/>
                <a:cs typeface="Cabin"/>
                <a:sym typeface="Cabin"/>
              </a:rPr>
              <a:t>Aman Dave(1741003)</a:t>
            </a:r>
            <a:endParaRPr/>
          </a:p>
          <a:p>
            <a:pPr indent="-457200" lvl="0" marL="457200" marR="0" rtl="0" algn="l">
              <a:lnSpc>
                <a:spcPct val="90000"/>
              </a:lnSpc>
              <a:spcBef>
                <a:spcPts val="1000"/>
              </a:spcBef>
              <a:spcAft>
                <a:spcPts val="0"/>
              </a:spcAft>
              <a:buClr>
                <a:schemeClr val="accent2"/>
              </a:buClr>
              <a:buSzPts val="2000"/>
              <a:buFont typeface="Cabin"/>
              <a:buAutoNum type="arabicPeriod"/>
            </a:pPr>
            <a:r>
              <a:rPr b="0" i="0" lang="en-IN" sz="2000" u="none" cap="none" strike="noStrike">
                <a:solidFill>
                  <a:srgbClr val="FEFEFE"/>
                </a:solidFill>
                <a:latin typeface="Cabin"/>
                <a:ea typeface="Cabin"/>
                <a:cs typeface="Cabin"/>
                <a:sym typeface="Cabin"/>
              </a:rPr>
              <a:t>Aditya Shah(1741007)</a:t>
            </a:r>
            <a:endParaRPr/>
          </a:p>
          <a:p>
            <a:pPr indent="-457200" lvl="0" marL="457200" marR="0" rtl="0" algn="l">
              <a:lnSpc>
                <a:spcPct val="90000"/>
              </a:lnSpc>
              <a:spcBef>
                <a:spcPts val="1000"/>
              </a:spcBef>
              <a:spcAft>
                <a:spcPts val="0"/>
              </a:spcAft>
              <a:buClr>
                <a:schemeClr val="accent2"/>
              </a:buClr>
              <a:buSzPts val="2000"/>
              <a:buFont typeface="Cabin"/>
              <a:buAutoNum type="arabicPeriod"/>
            </a:pPr>
            <a:r>
              <a:rPr b="0" i="0" lang="en-IN" sz="2000" u="none" cap="none" strike="noStrike">
                <a:solidFill>
                  <a:srgbClr val="FEFEFE"/>
                </a:solidFill>
                <a:latin typeface="Cabin"/>
                <a:ea typeface="Cabin"/>
                <a:cs typeface="Cabin"/>
                <a:sym typeface="Cabin"/>
              </a:rPr>
              <a:t>Shivansh Nautiyal(1741037)</a:t>
            </a:r>
            <a:endParaRPr/>
          </a:p>
          <a:p>
            <a:pPr indent="-457200" lvl="0" marL="457200" marR="0" rtl="0" algn="l">
              <a:lnSpc>
                <a:spcPct val="90000"/>
              </a:lnSpc>
              <a:spcBef>
                <a:spcPts val="1000"/>
              </a:spcBef>
              <a:spcAft>
                <a:spcPts val="0"/>
              </a:spcAft>
              <a:buClr>
                <a:schemeClr val="accent2"/>
              </a:buClr>
              <a:buSzPts val="2000"/>
              <a:buFont typeface="Cabin"/>
              <a:buAutoNum type="arabicPeriod"/>
            </a:pPr>
            <a:r>
              <a:rPr b="0" i="0" lang="en-IN" sz="2000" u="none" cap="none" strike="noStrike">
                <a:solidFill>
                  <a:srgbClr val="FEFEFE"/>
                </a:solidFill>
                <a:latin typeface="Cabin"/>
                <a:ea typeface="Cabin"/>
                <a:cs typeface="Cabin"/>
                <a:sym typeface="Cabin"/>
              </a:rPr>
              <a:t>Param Shah(1741019)</a:t>
            </a:r>
            <a:endParaRPr b="0" i="0" sz="2000" u="none" cap="none" strike="noStrike">
              <a:solidFill>
                <a:srgbClr val="FEFEFE"/>
              </a:solidFill>
              <a:latin typeface="Cabin"/>
              <a:ea typeface="Cabin"/>
              <a:cs typeface="Cabin"/>
              <a:sym typeface="Cabin"/>
            </a:endParaRPr>
          </a:p>
        </p:txBody>
      </p:sp>
      <p:pic>
        <p:nvPicPr>
          <p:cNvPr id="100" name="Google Shape;100;p15"/>
          <p:cNvPicPr preferRelativeResize="0"/>
          <p:nvPr/>
        </p:nvPicPr>
        <p:blipFill rotWithShape="1">
          <a:blip r:embed="rId3">
            <a:alphaModFix/>
          </a:blip>
          <a:srcRect b="0" l="0" r="0" t="0"/>
          <a:stretch/>
        </p:blipFill>
        <p:spPr>
          <a:xfrm>
            <a:off x="7127106" y="3692919"/>
            <a:ext cx="4608285" cy="2764971"/>
          </a:xfrm>
          <a:prstGeom prst="rect">
            <a:avLst/>
          </a:prstGeom>
          <a:noFill/>
          <a:ln>
            <a:noFill/>
          </a:ln>
        </p:spPr>
      </p:pic>
      <p:sp>
        <p:nvSpPr>
          <p:cNvPr id="101" name="Google Shape;101;p15"/>
          <p:cNvSpPr txBox="1"/>
          <p:nvPr/>
        </p:nvSpPr>
        <p:spPr>
          <a:xfrm>
            <a:off x="7127106" y="6457890"/>
            <a:ext cx="468085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N" sz="1000" u="none" cap="none" strike="noStrike">
                <a:solidFill>
                  <a:schemeClr val="lt1"/>
                </a:solidFill>
                <a:latin typeface="Cabin"/>
                <a:ea typeface="Cabin"/>
                <a:cs typeface="Cabin"/>
                <a:sym typeface="Cabin"/>
              </a:rPr>
              <a:t>Source: http://www.which.co.uk/news/2017/07/do-solar-panels-affect-the-value-of-your-home/</a:t>
            </a:r>
            <a:endParaRPr/>
          </a:p>
        </p:txBody>
      </p:sp>
      <p:sp>
        <p:nvSpPr>
          <p:cNvPr id="102" name="Google Shape;102;p15"/>
          <p:cNvSpPr txBox="1"/>
          <p:nvPr/>
        </p:nvSpPr>
        <p:spPr>
          <a:xfrm>
            <a:off x="484985" y="2965998"/>
            <a:ext cx="3638959"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chemeClr val="lt1"/>
                </a:solidFill>
                <a:latin typeface="Cabin"/>
                <a:ea typeface="Cabin"/>
                <a:cs typeface="Cabin"/>
                <a:sym typeface="Cabin"/>
              </a:rPr>
              <a:t>Project Guide:</a:t>
            </a:r>
            <a:endParaRPr/>
          </a:p>
          <a:p>
            <a:pPr indent="0" lvl="0" marL="0" marR="0" rtl="0" algn="l">
              <a:spcBef>
                <a:spcPts val="0"/>
              </a:spcBef>
              <a:spcAft>
                <a:spcPts val="0"/>
              </a:spcAft>
              <a:buNone/>
            </a:pPr>
            <a:r>
              <a:rPr lang="en-IN" sz="2000">
                <a:solidFill>
                  <a:schemeClr val="lt1"/>
                </a:solidFill>
                <a:latin typeface="Cabin"/>
                <a:ea typeface="Cabin"/>
                <a:cs typeface="Cabin"/>
                <a:sym typeface="Cabin"/>
              </a:rPr>
              <a:t>	Prof. Ashok Ranade</a:t>
            </a:r>
            <a:endParaRPr/>
          </a:p>
          <a:p>
            <a:pPr indent="0" lvl="0" marL="0" marR="0" rtl="0" algn="l">
              <a:spcBef>
                <a:spcPts val="0"/>
              </a:spcBef>
              <a:spcAft>
                <a:spcPts val="0"/>
              </a:spcAft>
              <a:buNone/>
            </a:pPr>
            <a:r>
              <a:rPr lang="en-IN" sz="2000">
                <a:solidFill>
                  <a:schemeClr val="lt1"/>
                </a:solidFill>
                <a:latin typeface="Cabin"/>
                <a:ea typeface="Cabin"/>
                <a:cs typeface="Cabin"/>
                <a:sym typeface="Cabin"/>
              </a:rPr>
              <a:t>	Jaina Mehta, Lecturer</a:t>
            </a:r>
            <a:endParaRPr/>
          </a:p>
          <a:p>
            <a:pPr indent="0" lvl="0" marL="0" marR="0" rtl="0" algn="l">
              <a:spcBef>
                <a:spcPts val="0"/>
              </a:spcBef>
              <a:spcAft>
                <a:spcPts val="0"/>
              </a:spcAft>
              <a:buNone/>
            </a:pPr>
            <a:r>
              <a:rPr lang="en-IN" sz="2000">
                <a:solidFill>
                  <a:schemeClr val="lt1"/>
                </a:solidFill>
                <a:latin typeface="Cabin"/>
                <a:ea typeface="Cabin"/>
                <a:cs typeface="Cabin"/>
                <a:sym typeface="Cabin"/>
              </a:rPr>
              <a:t>	Parth Shah, Staff Engineer</a:t>
            </a:r>
            <a:endParaRPr sz="2000">
              <a:solidFill>
                <a:schemeClr val="lt1"/>
              </a:solidFill>
              <a:latin typeface="Cabin"/>
              <a:ea typeface="Cabin"/>
              <a:cs typeface="Cabin"/>
              <a:sym typeface="Cabin"/>
            </a:endParaRPr>
          </a:p>
          <a:p>
            <a:pPr indent="0" lvl="0" marL="0" marR="0" rtl="0" algn="l">
              <a:spcBef>
                <a:spcPts val="0"/>
              </a:spcBef>
              <a:spcAft>
                <a:spcPts val="0"/>
              </a:spcAft>
              <a:buNone/>
            </a:pPr>
            <a:r>
              <a:rPr lang="en-IN" sz="2000">
                <a:solidFill>
                  <a:schemeClr val="lt1"/>
                </a:solidFill>
                <a:latin typeface="Cabin"/>
                <a:ea typeface="Cabin"/>
                <a:cs typeface="Cabin"/>
                <a:sym typeface="Cabin"/>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1393638" y="417884"/>
            <a:ext cx="9404723" cy="140053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SYSTEM REQUIREMENTS </a:t>
            </a:r>
            <a:endParaRPr b="0" i="0" sz="2800" u="none" cap="none" strike="noStrike">
              <a:solidFill>
                <a:srgbClr val="262626"/>
              </a:solidFill>
              <a:latin typeface="Cabin"/>
              <a:ea typeface="Cabin"/>
              <a:cs typeface="Cabin"/>
              <a:sym typeface="Cabin"/>
            </a:endParaRPr>
          </a:p>
        </p:txBody>
      </p:sp>
      <p:sp>
        <p:nvSpPr>
          <p:cNvPr id="171" name="Google Shape;171;p24"/>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accent2"/>
              </a:buClr>
              <a:buSzPts val="2400"/>
              <a:buFont typeface="Arial"/>
              <a:buChar char="•"/>
            </a:pPr>
            <a:r>
              <a:rPr b="0" i="0" lang="en-IN" sz="2400" u="none" cap="none" strike="noStrike">
                <a:solidFill>
                  <a:srgbClr val="262626"/>
                </a:solidFill>
                <a:latin typeface="Cabin"/>
                <a:ea typeface="Cabin"/>
                <a:cs typeface="Cabin"/>
                <a:sym typeface="Cabin"/>
              </a:rPr>
              <a:t>Servo Motor X 2 (sg90)</a:t>
            </a:r>
            <a:endParaRPr/>
          </a:p>
          <a:p>
            <a:pPr indent="-228600" lvl="0" marL="228600" marR="0" rtl="0" algn="l">
              <a:lnSpc>
                <a:spcPct val="100000"/>
              </a:lnSpc>
              <a:spcBef>
                <a:spcPts val="1000"/>
              </a:spcBef>
              <a:spcAft>
                <a:spcPts val="0"/>
              </a:spcAft>
              <a:buClr>
                <a:schemeClr val="accent2"/>
              </a:buClr>
              <a:buSzPts val="2400"/>
              <a:buFont typeface="Arial"/>
              <a:buChar char="•"/>
            </a:pPr>
            <a:r>
              <a:rPr b="0" i="0" lang="en-IN" sz="2400" u="none" cap="none" strike="noStrike">
                <a:solidFill>
                  <a:srgbClr val="262626"/>
                </a:solidFill>
                <a:latin typeface="Cabin"/>
                <a:ea typeface="Cabin"/>
                <a:cs typeface="Cabin"/>
                <a:sym typeface="Cabin"/>
              </a:rPr>
              <a:t>Solar panel</a:t>
            </a:r>
            <a:endParaRPr/>
          </a:p>
          <a:p>
            <a:pPr indent="-228600" lvl="0" marL="228600" marR="0" rtl="0" algn="l">
              <a:lnSpc>
                <a:spcPct val="100000"/>
              </a:lnSpc>
              <a:spcBef>
                <a:spcPts val="1000"/>
              </a:spcBef>
              <a:spcAft>
                <a:spcPts val="0"/>
              </a:spcAft>
              <a:buClr>
                <a:schemeClr val="accent2"/>
              </a:buClr>
              <a:buSzPts val="2400"/>
              <a:buFont typeface="Arial"/>
              <a:buChar char="•"/>
            </a:pPr>
            <a:r>
              <a:rPr b="0" i="0" lang="en-IN" sz="2400" u="none" cap="none" strike="noStrike">
                <a:solidFill>
                  <a:srgbClr val="262626"/>
                </a:solidFill>
                <a:latin typeface="Cabin"/>
                <a:ea typeface="Cabin"/>
                <a:cs typeface="Cabin"/>
                <a:sym typeface="Cabin"/>
              </a:rPr>
              <a:t>Arduino Uno</a:t>
            </a:r>
            <a:endParaRPr/>
          </a:p>
          <a:p>
            <a:pPr indent="-228600" lvl="0" marL="228600" marR="0" rtl="0" algn="l">
              <a:lnSpc>
                <a:spcPct val="100000"/>
              </a:lnSpc>
              <a:spcBef>
                <a:spcPts val="1000"/>
              </a:spcBef>
              <a:spcAft>
                <a:spcPts val="0"/>
              </a:spcAft>
              <a:buClr>
                <a:schemeClr val="accent2"/>
              </a:buClr>
              <a:buSzPts val="2400"/>
              <a:buFont typeface="Arial"/>
              <a:buChar char="•"/>
            </a:pPr>
            <a:r>
              <a:rPr b="0" i="0" lang="en-IN" sz="2400" u="none" cap="none" strike="noStrike">
                <a:solidFill>
                  <a:srgbClr val="262626"/>
                </a:solidFill>
                <a:latin typeface="Cabin"/>
                <a:ea typeface="Cabin"/>
                <a:cs typeface="Cabin"/>
                <a:sym typeface="Cabin"/>
              </a:rPr>
              <a:t>LDR’s X 4 (Light Dependent Resistor)</a:t>
            </a:r>
            <a:endParaRPr/>
          </a:p>
          <a:p>
            <a:pPr indent="-228600" lvl="0" marL="228600" marR="0" rtl="0" algn="l">
              <a:lnSpc>
                <a:spcPct val="100000"/>
              </a:lnSpc>
              <a:spcBef>
                <a:spcPts val="1000"/>
              </a:spcBef>
              <a:spcAft>
                <a:spcPts val="0"/>
              </a:spcAft>
              <a:buClr>
                <a:schemeClr val="accent2"/>
              </a:buClr>
              <a:buSzPts val="2400"/>
              <a:buFont typeface="Arial"/>
              <a:buChar char="•"/>
            </a:pPr>
            <a:r>
              <a:rPr b="0" i="0" lang="en-IN" sz="2400" u="none" cap="none" strike="noStrike">
                <a:solidFill>
                  <a:srgbClr val="262626"/>
                </a:solidFill>
                <a:latin typeface="Cabin"/>
                <a:ea typeface="Cabin"/>
                <a:cs typeface="Cabin"/>
                <a:sym typeface="Cabin"/>
              </a:rPr>
              <a:t>10K resistors X 4</a:t>
            </a:r>
            <a:endParaRPr b="0" i="0" sz="2400" u="none" cap="none" strike="noStrike">
              <a:solidFill>
                <a:srgbClr val="262626"/>
              </a:solidFill>
              <a:latin typeface="Cabin"/>
              <a:ea typeface="Cabin"/>
              <a:cs typeface="Cabin"/>
              <a:sym typeface="Cabin"/>
            </a:endParaRPr>
          </a:p>
          <a:p>
            <a:pPr indent="-228600" lvl="0" marL="228600" marR="0" rtl="0" algn="l">
              <a:lnSpc>
                <a:spcPct val="100000"/>
              </a:lnSpc>
              <a:spcBef>
                <a:spcPts val="1000"/>
              </a:spcBef>
              <a:spcAft>
                <a:spcPts val="0"/>
              </a:spcAft>
              <a:buClr>
                <a:schemeClr val="accent2"/>
              </a:buClr>
              <a:buSzPts val="2400"/>
              <a:buFont typeface="Arial"/>
              <a:buChar char="•"/>
            </a:pPr>
            <a:r>
              <a:rPr b="0" i="0" lang="en-IN" sz="2400" u="none" cap="none" strike="noStrike">
                <a:solidFill>
                  <a:srgbClr val="262626"/>
                </a:solidFill>
                <a:latin typeface="Cabin"/>
                <a:ea typeface="Cabin"/>
                <a:cs typeface="Cabin"/>
                <a:sym typeface="Cabin"/>
              </a:rPr>
              <a:t>Battery (6 to 12V)</a:t>
            </a:r>
            <a:endParaRPr/>
          </a:p>
          <a:p>
            <a:pPr indent="0" lvl="0" marL="0" marR="0" rtl="0" algn="l">
              <a:lnSpc>
                <a:spcPct val="100000"/>
              </a:lnSpc>
              <a:spcBef>
                <a:spcPts val="1000"/>
              </a:spcBef>
              <a:spcAft>
                <a:spcPts val="0"/>
              </a:spcAft>
              <a:buClr>
                <a:schemeClr val="accent2"/>
              </a:buClr>
              <a:buSzPts val="2400"/>
              <a:buFont typeface="Arial"/>
              <a:buNone/>
            </a:pPr>
            <a:r>
              <a:t/>
            </a:r>
            <a:endParaRPr b="0" i="0" sz="2400" u="none" cap="none" strike="noStrike">
              <a:solidFill>
                <a:srgbClr val="262626"/>
              </a:solidFill>
              <a:latin typeface="Cabin"/>
              <a:ea typeface="Cabin"/>
              <a:cs typeface="Cabin"/>
              <a:sym typeface="Cab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2079498" y="190977"/>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BLOCK DIAGRAM</a:t>
            </a:r>
            <a:endParaRPr b="0" i="0" sz="2800" u="none" cap="none" strike="noStrike">
              <a:solidFill>
                <a:srgbClr val="262626"/>
              </a:solidFill>
              <a:latin typeface="Cabin"/>
              <a:ea typeface="Cabin"/>
              <a:cs typeface="Cabin"/>
              <a:sym typeface="Cabin"/>
            </a:endParaRPr>
          </a:p>
        </p:txBody>
      </p:sp>
      <p:pic>
        <p:nvPicPr>
          <p:cNvPr id="177" name="Google Shape;177;p25"/>
          <p:cNvPicPr preferRelativeResize="0"/>
          <p:nvPr/>
        </p:nvPicPr>
        <p:blipFill rotWithShape="1">
          <a:blip r:embed="rId3">
            <a:alphaModFix/>
          </a:blip>
          <a:srcRect b="0" l="0" r="0" t="0"/>
          <a:stretch/>
        </p:blipFill>
        <p:spPr>
          <a:xfrm>
            <a:off x="915162" y="1623278"/>
            <a:ext cx="10058400" cy="4675584"/>
          </a:xfrm>
          <a:prstGeom prst="rect">
            <a:avLst/>
          </a:prstGeom>
          <a:noFill/>
          <a:ln>
            <a:noFill/>
          </a:ln>
        </p:spPr>
      </p:pic>
      <p:sp>
        <p:nvSpPr>
          <p:cNvPr id="178" name="Google Shape;178;p25"/>
          <p:cNvSpPr/>
          <p:nvPr/>
        </p:nvSpPr>
        <p:spPr>
          <a:xfrm>
            <a:off x="2420983" y="6420652"/>
            <a:ext cx="1219200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55CC"/>
              </a:buClr>
              <a:buSzPts val="900"/>
              <a:buFont typeface="Arial"/>
              <a:buNone/>
            </a:pPr>
            <a:r>
              <a:rPr b="0" i="0" lang="en-IN" sz="900" u="sng" cap="none" strike="noStrike">
                <a:solidFill>
                  <a:schemeClr val="hlink"/>
                </a:solidFill>
                <a:latin typeface="Arial"/>
                <a:ea typeface="Arial"/>
                <a:cs typeface="Arial"/>
                <a:sym typeface="Arial"/>
                <a:hlinkClick r:id="rId4"/>
              </a:rPr>
              <a:t>http://www.electronicshub.org/wp-content/uploads/2016/02/Solar-Tracker-Arduino.png</a:t>
            </a:r>
            <a:r>
              <a:rPr b="0" i="0" lang="en-IN" sz="800" u="none" cap="none" strike="noStrike">
                <a:solidFill>
                  <a:schemeClr val="dk1"/>
                </a:solidFill>
                <a:latin typeface="Cabin"/>
                <a:ea typeface="Cabin"/>
                <a:cs typeface="Cabin"/>
                <a:sym typeface="Cabin"/>
              </a:rPr>
              <a:t> </a:t>
            </a:r>
            <a:endParaRPr b="0" i="0" sz="1800" u="none" cap="none" strike="noStrike">
              <a:solidFill>
                <a:schemeClr val="dk1"/>
              </a:solidFill>
              <a:latin typeface="Arial"/>
              <a:ea typeface="Arial"/>
              <a:cs typeface="Arial"/>
              <a:sym typeface="Arial"/>
            </a:endParaRPr>
          </a:p>
        </p:txBody>
      </p:sp>
      <p:sp>
        <p:nvSpPr>
          <p:cNvPr id="179" name="Google Shape;179;p25"/>
          <p:cNvSpPr txBox="1"/>
          <p:nvPr/>
        </p:nvSpPr>
        <p:spPr>
          <a:xfrm>
            <a:off x="1904359" y="6305236"/>
            <a:ext cx="128886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900">
                <a:solidFill>
                  <a:schemeClr val="dk1"/>
                </a:solidFill>
                <a:latin typeface="Cabin"/>
                <a:ea typeface="Cabin"/>
                <a:cs typeface="Cabin"/>
                <a:sym typeface="Cabin"/>
              </a:rPr>
              <a:t>SOURCE:</a:t>
            </a:r>
            <a:endParaRPr sz="1800">
              <a:solidFill>
                <a:schemeClr val="dk1"/>
              </a:solidFill>
              <a:latin typeface="Cabin"/>
              <a:ea typeface="Cabin"/>
              <a:cs typeface="Cabin"/>
              <a:sym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1108866" y="191485"/>
            <a:ext cx="2037807" cy="1161856"/>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bin"/>
                <a:ea typeface="Cabin"/>
                <a:cs typeface="Cabin"/>
                <a:sym typeface="Cabin"/>
              </a:rPr>
              <a:t>START</a:t>
            </a:r>
            <a:endParaRPr sz="1800">
              <a:solidFill>
                <a:schemeClr val="lt1"/>
              </a:solidFill>
              <a:latin typeface="Cabin"/>
              <a:ea typeface="Cabin"/>
              <a:cs typeface="Cabin"/>
              <a:sym typeface="Cabin"/>
            </a:endParaRPr>
          </a:p>
        </p:txBody>
      </p:sp>
      <p:sp>
        <p:nvSpPr>
          <p:cNvPr id="185" name="Google Shape;185;p26"/>
          <p:cNvSpPr/>
          <p:nvPr/>
        </p:nvSpPr>
        <p:spPr>
          <a:xfrm>
            <a:off x="851965" y="1852684"/>
            <a:ext cx="2551611" cy="1097280"/>
          </a:xfrm>
          <a:prstGeom prst="rect">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bin"/>
                <a:ea typeface="Cabin"/>
                <a:cs typeface="Cabin"/>
                <a:sym typeface="Cabin"/>
              </a:rPr>
              <a:t>SUNLIGHT FALLS ON LIGHT DEPENDENT RESISTORS</a:t>
            </a:r>
            <a:endParaRPr sz="1800">
              <a:solidFill>
                <a:schemeClr val="lt1"/>
              </a:solidFill>
              <a:latin typeface="Cabin"/>
              <a:ea typeface="Cabin"/>
              <a:cs typeface="Cabin"/>
              <a:sym typeface="Cabin"/>
            </a:endParaRPr>
          </a:p>
        </p:txBody>
      </p:sp>
      <p:sp>
        <p:nvSpPr>
          <p:cNvPr id="186" name="Google Shape;186;p26"/>
          <p:cNvSpPr/>
          <p:nvPr/>
        </p:nvSpPr>
        <p:spPr>
          <a:xfrm>
            <a:off x="259780" y="3449307"/>
            <a:ext cx="3735977" cy="1846218"/>
          </a:xfrm>
          <a:prstGeom prst="parallelogram">
            <a:avLst>
              <a:gd fmla="val 25000" name="adj"/>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bin"/>
                <a:ea typeface="Cabin"/>
                <a:cs typeface="Cabin"/>
                <a:sym typeface="Cabin"/>
              </a:rPr>
              <a:t>PROGRAM CALCULATES DIFFERENCE BETWEEN THE SUNLIGHT ON THE FOUR RESISTORS (TWO AT A TIME)</a:t>
            </a:r>
            <a:endParaRPr sz="1800">
              <a:solidFill>
                <a:schemeClr val="lt1"/>
              </a:solidFill>
              <a:latin typeface="Cabin"/>
              <a:ea typeface="Cabin"/>
              <a:cs typeface="Cabin"/>
              <a:sym typeface="Cabin"/>
            </a:endParaRPr>
          </a:p>
        </p:txBody>
      </p:sp>
      <p:sp>
        <p:nvSpPr>
          <p:cNvPr id="187" name="Google Shape;187;p26"/>
          <p:cNvSpPr/>
          <p:nvPr/>
        </p:nvSpPr>
        <p:spPr>
          <a:xfrm>
            <a:off x="4521156" y="3248297"/>
            <a:ext cx="3290430" cy="2220685"/>
          </a:xfrm>
          <a:prstGeom prst="diamond">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bin"/>
                <a:ea typeface="Cabin"/>
                <a:cs typeface="Cabin"/>
                <a:sym typeface="Cabin"/>
              </a:rPr>
              <a:t>IF DIFFERENCE IS EQUAL TO ZERO</a:t>
            </a:r>
            <a:endParaRPr sz="1800">
              <a:solidFill>
                <a:schemeClr val="lt1"/>
              </a:solidFill>
              <a:latin typeface="Cabin"/>
              <a:ea typeface="Cabin"/>
              <a:cs typeface="Cabin"/>
              <a:sym typeface="Cabin"/>
            </a:endParaRPr>
          </a:p>
        </p:txBody>
      </p:sp>
      <p:sp>
        <p:nvSpPr>
          <p:cNvPr id="188" name="Google Shape;188;p26"/>
          <p:cNvSpPr/>
          <p:nvPr/>
        </p:nvSpPr>
        <p:spPr>
          <a:xfrm>
            <a:off x="8336985" y="3697502"/>
            <a:ext cx="3413761" cy="1349828"/>
          </a:xfrm>
          <a:prstGeom prst="parallelogram">
            <a:avLst>
              <a:gd fmla="val 25000" name="adj"/>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bin"/>
                <a:ea typeface="Cabin"/>
                <a:cs typeface="Cabin"/>
                <a:sym typeface="Cabin"/>
              </a:rPr>
              <a:t>SERVO MOTORS WILL ROTATE ACCORDINGLY</a:t>
            </a:r>
            <a:endParaRPr sz="1800">
              <a:solidFill>
                <a:schemeClr val="lt1"/>
              </a:solidFill>
              <a:latin typeface="Cabin"/>
              <a:ea typeface="Cabin"/>
              <a:cs typeface="Cabin"/>
              <a:sym typeface="Cabin"/>
            </a:endParaRPr>
          </a:p>
        </p:txBody>
      </p:sp>
      <p:sp>
        <p:nvSpPr>
          <p:cNvPr id="189" name="Google Shape;189;p26"/>
          <p:cNvSpPr/>
          <p:nvPr/>
        </p:nvSpPr>
        <p:spPr>
          <a:xfrm>
            <a:off x="9024961" y="5551611"/>
            <a:ext cx="2037807" cy="1161856"/>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abin"/>
                <a:ea typeface="Cabin"/>
                <a:cs typeface="Cabin"/>
                <a:sym typeface="Cabin"/>
              </a:rPr>
              <a:t>STOP</a:t>
            </a:r>
            <a:endParaRPr sz="1800">
              <a:solidFill>
                <a:schemeClr val="lt1"/>
              </a:solidFill>
              <a:latin typeface="Cabin"/>
              <a:ea typeface="Cabin"/>
              <a:cs typeface="Cabin"/>
              <a:sym typeface="Cabin"/>
            </a:endParaRPr>
          </a:p>
        </p:txBody>
      </p:sp>
      <p:cxnSp>
        <p:nvCxnSpPr>
          <p:cNvPr id="190" name="Google Shape;190;p26"/>
          <p:cNvCxnSpPr>
            <a:stCxn id="184" idx="4"/>
            <a:endCxn id="185" idx="0"/>
          </p:cNvCxnSpPr>
          <p:nvPr/>
        </p:nvCxnSpPr>
        <p:spPr>
          <a:xfrm>
            <a:off x="2127770" y="1353341"/>
            <a:ext cx="0" cy="499200"/>
          </a:xfrm>
          <a:prstGeom prst="straightConnector1">
            <a:avLst/>
          </a:prstGeom>
          <a:noFill/>
          <a:ln cap="flat" cmpd="sng" w="31750">
            <a:solidFill>
              <a:schemeClr val="accent3"/>
            </a:solidFill>
            <a:prstDash val="solid"/>
            <a:round/>
            <a:headEnd len="sm" w="sm" type="none"/>
            <a:tailEnd len="med" w="med" type="triangle"/>
          </a:ln>
        </p:spPr>
      </p:cxnSp>
      <p:cxnSp>
        <p:nvCxnSpPr>
          <p:cNvPr id="191" name="Google Shape;191;p26"/>
          <p:cNvCxnSpPr>
            <a:stCxn id="185" idx="2"/>
            <a:endCxn id="186" idx="0"/>
          </p:cNvCxnSpPr>
          <p:nvPr/>
        </p:nvCxnSpPr>
        <p:spPr>
          <a:xfrm>
            <a:off x="2127771" y="2949964"/>
            <a:ext cx="0" cy="499200"/>
          </a:xfrm>
          <a:prstGeom prst="straightConnector1">
            <a:avLst/>
          </a:prstGeom>
          <a:noFill/>
          <a:ln cap="flat" cmpd="sng" w="31750">
            <a:solidFill>
              <a:schemeClr val="accent3"/>
            </a:solidFill>
            <a:prstDash val="solid"/>
            <a:round/>
            <a:headEnd len="sm" w="sm" type="none"/>
            <a:tailEnd len="med" w="med" type="triangle"/>
          </a:ln>
        </p:spPr>
      </p:cxnSp>
      <p:cxnSp>
        <p:nvCxnSpPr>
          <p:cNvPr id="192" name="Google Shape;192;p26"/>
          <p:cNvCxnSpPr>
            <a:stCxn id="186" idx="2"/>
            <a:endCxn id="187" idx="1"/>
          </p:cNvCxnSpPr>
          <p:nvPr/>
        </p:nvCxnSpPr>
        <p:spPr>
          <a:xfrm flipH="1" rot="10800000">
            <a:off x="3764980" y="4358616"/>
            <a:ext cx="756300" cy="13800"/>
          </a:xfrm>
          <a:prstGeom prst="straightConnector1">
            <a:avLst/>
          </a:prstGeom>
          <a:noFill/>
          <a:ln cap="flat" cmpd="sng" w="31750">
            <a:solidFill>
              <a:schemeClr val="accent3"/>
            </a:solidFill>
            <a:prstDash val="solid"/>
            <a:round/>
            <a:headEnd len="sm" w="sm" type="none"/>
            <a:tailEnd len="med" w="med" type="triangle"/>
          </a:ln>
        </p:spPr>
      </p:cxnSp>
      <p:cxnSp>
        <p:nvCxnSpPr>
          <p:cNvPr id="193" name="Google Shape;193;p26"/>
          <p:cNvCxnSpPr>
            <a:stCxn id="187" idx="3"/>
            <a:endCxn id="188" idx="5"/>
          </p:cNvCxnSpPr>
          <p:nvPr/>
        </p:nvCxnSpPr>
        <p:spPr>
          <a:xfrm>
            <a:off x="7811586" y="4358640"/>
            <a:ext cx="694200" cy="13800"/>
          </a:xfrm>
          <a:prstGeom prst="straightConnector1">
            <a:avLst/>
          </a:prstGeom>
          <a:noFill/>
          <a:ln cap="flat" cmpd="sng" w="31750">
            <a:solidFill>
              <a:schemeClr val="accent3"/>
            </a:solidFill>
            <a:prstDash val="solid"/>
            <a:round/>
            <a:headEnd len="sm" w="sm" type="none"/>
            <a:tailEnd len="med" w="med" type="triangle"/>
          </a:ln>
        </p:spPr>
      </p:cxnSp>
      <p:cxnSp>
        <p:nvCxnSpPr>
          <p:cNvPr id="194" name="Google Shape;194;p26"/>
          <p:cNvCxnSpPr>
            <a:stCxn id="187" idx="2"/>
          </p:cNvCxnSpPr>
          <p:nvPr/>
        </p:nvCxnSpPr>
        <p:spPr>
          <a:xfrm>
            <a:off x="6166371" y="5468982"/>
            <a:ext cx="0" cy="661200"/>
          </a:xfrm>
          <a:prstGeom prst="straightConnector1">
            <a:avLst/>
          </a:prstGeom>
          <a:noFill/>
          <a:ln cap="flat" cmpd="sng" w="31750">
            <a:solidFill>
              <a:schemeClr val="accent3"/>
            </a:solidFill>
            <a:prstDash val="solid"/>
            <a:round/>
            <a:headEnd len="sm" w="sm" type="none"/>
            <a:tailEnd len="med" w="med" type="triangle"/>
          </a:ln>
        </p:spPr>
      </p:cxnSp>
      <p:cxnSp>
        <p:nvCxnSpPr>
          <p:cNvPr id="195" name="Google Shape;195;p26"/>
          <p:cNvCxnSpPr>
            <a:stCxn id="188" idx="4"/>
            <a:endCxn id="189" idx="0"/>
          </p:cNvCxnSpPr>
          <p:nvPr/>
        </p:nvCxnSpPr>
        <p:spPr>
          <a:xfrm>
            <a:off x="10043866" y="5047330"/>
            <a:ext cx="0" cy="504300"/>
          </a:xfrm>
          <a:prstGeom prst="straightConnector1">
            <a:avLst/>
          </a:prstGeom>
          <a:noFill/>
          <a:ln cap="flat" cmpd="sng" w="31750">
            <a:solidFill>
              <a:schemeClr val="accent3"/>
            </a:solidFill>
            <a:prstDash val="solid"/>
            <a:round/>
            <a:headEnd len="sm" w="sm" type="none"/>
            <a:tailEnd len="med" w="med" type="triangle"/>
          </a:ln>
        </p:spPr>
      </p:cxnSp>
      <p:cxnSp>
        <p:nvCxnSpPr>
          <p:cNvPr id="196" name="Google Shape;196;p26"/>
          <p:cNvCxnSpPr>
            <a:endCxn id="189" idx="2"/>
          </p:cNvCxnSpPr>
          <p:nvPr/>
        </p:nvCxnSpPr>
        <p:spPr>
          <a:xfrm>
            <a:off x="6166261" y="6130139"/>
            <a:ext cx="2858700" cy="2400"/>
          </a:xfrm>
          <a:prstGeom prst="straightConnector1">
            <a:avLst/>
          </a:prstGeom>
          <a:noFill/>
          <a:ln cap="flat" cmpd="sng" w="31750">
            <a:solidFill>
              <a:schemeClr val="accent3"/>
            </a:solidFill>
            <a:prstDash val="solid"/>
            <a:round/>
            <a:headEnd len="sm" w="sm" type="none"/>
            <a:tailEnd len="med" w="med" type="triangle"/>
          </a:ln>
        </p:spPr>
      </p:cxnSp>
      <p:sp>
        <p:nvSpPr>
          <p:cNvPr id="197" name="Google Shape;197;p26"/>
          <p:cNvSpPr txBox="1"/>
          <p:nvPr/>
        </p:nvSpPr>
        <p:spPr>
          <a:xfrm>
            <a:off x="6981713" y="5888676"/>
            <a:ext cx="74893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dk1"/>
                </a:solidFill>
                <a:latin typeface="Cabin"/>
                <a:ea typeface="Cabin"/>
                <a:cs typeface="Cabin"/>
                <a:sym typeface="Cabin"/>
              </a:rPr>
              <a:t>YES</a:t>
            </a:r>
            <a:endParaRPr sz="1800">
              <a:solidFill>
                <a:schemeClr val="dk1"/>
              </a:solidFill>
              <a:latin typeface="Cabin"/>
              <a:ea typeface="Cabin"/>
              <a:cs typeface="Cabin"/>
              <a:sym typeface="Cabin"/>
            </a:endParaRPr>
          </a:p>
        </p:txBody>
      </p:sp>
      <p:sp>
        <p:nvSpPr>
          <p:cNvPr id="198" name="Google Shape;198;p26"/>
          <p:cNvSpPr txBox="1"/>
          <p:nvPr/>
        </p:nvSpPr>
        <p:spPr>
          <a:xfrm>
            <a:off x="7804320" y="4075804"/>
            <a:ext cx="74893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dk1"/>
                </a:solidFill>
                <a:latin typeface="Cabin"/>
                <a:ea typeface="Cabin"/>
                <a:cs typeface="Cabin"/>
                <a:sym typeface="Cabin"/>
              </a:rPr>
              <a:t>NO</a:t>
            </a:r>
            <a:endParaRPr sz="1800">
              <a:solidFill>
                <a:schemeClr val="dk1"/>
              </a:solidFill>
              <a:latin typeface="Cabin"/>
              <a:ea typeface="Cabin"/>
              <a:cs typeface="Cabin"/>
              <a:sym typeface="Cabin"/>
            </a:endParaRPr>
          </a:p>
        </p:txBody>
      </p:sp>
      <p:sp>
        <p:nvSpPr>
          <p:cNvPr id="199" name="Google Shape;199;p26"/>
          <p:cNvSpPr txBox="1"/>
          <p:nvPr/>
        </p:nvSpPr>
        <p:spPr>
          <a:xfrm>
            <a:off x="6566262" y="403081"/>
            <a:ext cx="4757762"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4200">
                <a:solidFill>
                  <a:schemeClr val="dk1"/>
                </a:solidFill>
                <a:latin typeface="Cabin"/>
                <a:ea typeface="Cabin"/>
                <a:cs typeface="Cabin"/>
                <a:sym typeface="Cabin"/>
              </a:rPr>
              <a:t>FLOWCHART</a:t>
            </a:r>
            <a:endParaRPr sz="4200">
              <a:solidFill>
                <a:schemeClr val="dk1"/>
              </a:solidFill>
              <a:latin typeface="Cabin"/>
              <a:ea typeface="Cabin"/>
              <a:cs typeface="Cabin"/>
              <a:sym typeface="Cab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2094816" y="311549"/>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BUDGET ANALYSIS</a:t>
            </a:r>
            <a:endParaRPr b="0" i="0" sz="2800" u="none" cap="none" strike="noStrike">
              <a:solidFill>
                <a:srgbClr val="262626"/>
              </a:solidFill>
              <a:latin typeface="Cabin"/>
              <a:ea typeface="Cabin"/>
              <a:cs typeface="Cabin"/>
              <a:sym typeface="Cabin"/>
            </a:endParaRPr>
          </a:p>
        </p:txBody>
      </p:sp>
      <p:graphicFrame>
        <p:nvGraphicFramePr>
          <p:cNvPr id="205" name="Google Shape;205;p27"/>
          <p:cNvGraphicFramePr/>
          <p:nvPr/>
        </p:nvGraphicFramePr>
        <p:xfrm>
          <a:off x="1103313" y="2052640"/>
          <a:ext cx="3000000" cy="3000000"/>
        </p:xfrm>
        <a:graphic>
          <a:graphicData uri="http://schemas.openxmlformats.org/drawingml/2006/table">
            <a:tbl>
              <a:tblPr bandRow="1" firstRow="1">
                <a:noFill/>
                <a:tableStyleId>{E9B75077-0415-4D57-8744-06559BFAF1E3}</a:tableStyleId>
              </a:tblPr>
              <a:tblGrid>
                <a:gridCol w="3237575"/>
                <a:gridCol w="3237575"/>
                <a:gridCol w="3237575"/>
              </a:tblGrid>
              <a:tr h="596275">
                <a:tc>
                  <a:txBody>
                    <a:bodyPr/>
                    <a:lstStyle/>
                    <a:p>
                      <a:pPr indent="0" lvl="0" marL="0" marR="0" rtl="0" algn="l">
                        <a:spcBef>
                          <a:spcPts val="0"/>
                        </a:spcBef>
                        <a:spcAft>
                          <a:spcPts val="0"/>
                        </a:spcAft>
                        <a:buNone/>
                      </a:pPr>
                      <a:r>
                        <a:rPr lang="en-IN" sz="1800"/>
                        <a:t>ITEM</a:t>
                      </a:r>
                      <a:r>
                        <a:rPr lang="en-IN" sz="1800"/>
                        <a:t> NAME</a:t>
                      </a:r>
                      <a:endParaRPr sz="1800"/>
                    </a:p>
                  </a:txBody>
                  <a:tcPr marT="45725" marB="45725" marR="91450" marL="91450"/>
                </a:tc>
                <a:tc>
                  <a:txBody>
                    <a:bodyPr/>
                    <a:lstStyle/>
                    <a:p>
                      <a:pPr indent="0" lvl="0" marL="0" marR="0" rtl="0" algn="l">
                        <a:spcBef>
                          <a:spcPts val="0"/>
                        </a:spcBef>
                        <a:spcAft>
                          <a:spcPts val="0"/>
                        </a:spcAft>
                        <a:buNone/>
                      </a:pPr>
                      <a:r>
                        <a:rPr lang="en-IN" sz="1800"/>
                        <a:t>MODEL NUMBER</a:t>
                      </a:r>
                      <a:endParaRPr sz="1800"/>
                    </a:p>
                  </a:txBody>
                  <a:tcPr marT="45725" marB="45725" marR="91450" marL="91450"/>
                </a:tc>
                <a:tc>
                  <a:txBody>
                    <a:bodyPr/>
                    <a:lstStyle/>
                    <a:p>
                      <a:pPr indent="0" lvl="0" marL="0" marR="0" rtl="0" algn="l">
                        <a:spcBef>
                          <a:spcPts val="0"/>
                        </a:spcBef>
                        <a:spcAft>
                          <a:spcPts val="0"/>
                        </a:spcAft>
                        <a:buNone/>
                      </a:pPr>
                      <a:r>
                        <a:rPr lang="en-IN" sz="1800"/>
                        <a:t>PRICE RANGE</a:t>
                      </a:r>
                      <a:r>
                        <a:rPr lang="en-IN" sz="1800"/>
                        <a:t> (IN </a:t>
                      </a:r>
                      <a:r>
                        <a:rPr b="0" i="0" lang="en-IN" sz="1800">
                          <a:solidFill>
                            <a:schemeClr val="lt1"/>
                          </a:solidFill>
                          <a:latin typeface="Cabin"/>
                          <a:ea typeface="Cabin"/>
                          <a:cs typeface="Cabin"/>
                          <a:sym typeface="Cabin"/>
                        </a:rPr>
                        <a:t> </a:t>
                      </a:r>
                      <a:r>
                        <a:rPr b="1" i="0" lang="en-IN" sz="1800">
                          <a:solidFill>
                            <a:schemeClr val="lt1"/>
                          </a:solidFill>
                          <a:latin typeface="Cabin"/>
                          <a:ea typeface="Cabin"/>
                          <a:cs typeface="Cabin"/>
                          <a:sym typeface="Cabin"/>
                        </a:rPr>
                        <a:t>₹</a:t>
                      </a:r>
                      <a:r>
                        <a:rPr b="0" i="0" lang="en-IN" sz="1800">
                          <a:solidFill>
                            <a:schemeClr val="lt1"/>
                          </a:solidFill>
                          <a:latin typeface="Cabin"/>
                          <a:ea typeface="Cabin"/>
                          <a:cs typeface="Cabin"/>
                          <a:sym typeface="Cabin"/>
                        </a:rPr>
                        <a:t> </a:t>
                      </a:r>
                      <a:r>
                        <a:rPr lang="en-IN" sz="1800"/>
                        <a:t>)</a:t>
                      </a:r>
                      <a:endParaRPr sz="1800"/>
                    </a:p>
                  </a:txBody>
                  <a:tcPr marT="45725" marB="45725" marR="91450" marL="91450"/>
                </a:tc>
              </a:tr>
              <a:tr h="596275">
                <a:tc>
                  <a:txBody>
                    <a:bodyPr/>
                    <a:lstStyle/>
                    <a:p>
                      <a:pPr indent="0" lvl="0" marL="0" marR="0" rtl="0" algn="l">
                        <a:spcBef>
                          <a:spcPts val="0"/>
                        </a:spcBef>
                        <a:spcAft>
                          <a:spcPts val="0"/>
                        </a:spcAft>
                        <a:buNone/>
                      </a:pPr>
                      <a:r>
                        <a:rPr lang="en-IN" sz="1800"/>
                        <a:t>SERVO MOTOR</a:t>
                      </a:r>
                      <a:endParaRPr sz="1800"/>
                    </a:p>
                  </a:txBody>
                  <a:tcPr marT="45725" marB="45725" marR="91450" marL="91450"/>
                </a:tc>
                <a:tc>
                  <a:txBody>
                    <a:bodyPr/>
                    <a:lstStyle/>
                    <a:p>
                      <a:pPr indent="0" lvl="0" marL="0" marR="0" rtl="0" algn="l">
                        <a:spcBef>
                          <a:spcPts val="0"/>
                        </a:spcBef>
                        <a:spcAft>
                          <a:spcPts val="0"/>
                        </a:spcAft>
                        <a:buNone/>
                      </a:pPr>
                      <a:r>
                        <a:rPr lang="en-IN" sz="1800"/>
                        <a:t>SG 90</a:t>
                      </a:r>
                      <a:endParaRPr sz="1800"/>
                    </a:p>
                  </a:txBody>
                  <a:tcPr marT="45725" marB="45725" marR="91450" marL="91450"/>
                </a:tc>
                <a:tc>
                  <a:txBody>
                    <a:bodyPr/>
                    <a:lstStyle/>
                    <a:p>
                      <a:pPr indent="0" lvl="0" marL="0" marR="0" rtl="0" algn="l">
                        <a:spcBef>
                          <a:spcPts val="0"/>
                        </a:spcBef>
                        <a:spcAft>
                          <a:spcPts val="0"/>
                        </a:spcAft>
                        <a:buNone/>
                      </a:pPr>
                      <a:r>
                        <a:rPr b="1" i="0" lang="en-IN" sz="1800">
                          <a:solidFill>
                            <a:schemeClr val="dk1"/>
                          </a:solidFill>
                          <a:latin typeface="Cabin"/>
                          <a:ea typeface="Cabin"/>
                          <a:cs typeface="Cabin"/>
                          <a:sym typeface="Cabin"/>
                        </a:rPr>
                        <a:t>₹140 - ₹190</a:t>
                      </a:r>
                      <a:endParaRPr sz="1800"/>
                    </a:p>
                  </a:txBody>
                  <a:tcPr marT="45725" marB="45725" marR="91450" marL="91450"/>
                </a:tc>
              </a:tr>
              <a:tr h="596275">
                <a:tc>
                  <a:txBody>
                    <a:bodyPr/>
                    <a:lstStyle/>
                    <a:p>
                      <a:pPr indent="0" lvl="0" marL="0" marR="0" rtl="0" algn="l">
                        <a:spcBef>
                          <a:spcPts val="0"/>
                        </a:spcBef>
                        <a:spcAft>
                          <a:spcPts val="0"/>
                        </a:spcAft>
                        <a:buNone/>
                      </a:pPr>
                      <a:r>
                        <a:rPr lang="en-IN" sz="1800"/>
                        <a:t>SOLAR PANEL</a:t>
                      </a:r>
                      <a:endParaRPr sz="1800"/>
                    </a:p>
                  </a:txBody>
                  <a:tcPr marT="45725" marB="45725" marR="91450" marL="91450"/>
                </a:tc>
                <a:tc>
                  <a:txBody>
                    <a:bodyPr/>
                    <a:lstStyle/>
                    <a:p>
                      <a:pPr indent="0" lvl="0" marL="0" marR="0" rtl="0" algn="ctr">
                        <a:spcBef>
                          <a:spcPts val="0"/>
                        </a:spcBef>
                        <a:spcAft>
                          <a:spcPts val="0"/>
                        </a:spcAft>
                        <a:buNone/>
                      </a:pPr>
                      <a:r>
                        <a:rPr lang="en-IN" sz="1800"/>
                        <a:t>-</a:t>
                      </a:r>
                      <a:endParaRPr sz="1800"/>
                    </a:p>
                  </a:txBody>
                  <a:tcPr marT="45725" marB="45725" marR="91450" marL="91450"/>
                </a:tc>
                <a:tc>
                  <a:txBody>
                    <a:bodyPr/>
                    <a:lstStyle/>
                    <a:p>
                      <a:pPr indent="0" lvl="0" marL="0" marR="0" rtl="0" algn="l">
                        <a:spcBef>
                          <a:spcPts val="0"/>
                        </a:spcBef>
                        <a:spcAft>
                          <a:spcPts val="0"/>
                        </a:spcAft>
                        <a:buNone/>
                      </a:pPr>
                      <a:r>
                        <a:rPr b="1" i="0" lang="en-IN" sz="1800">
                          <a:solidFill>
                            <a:schemeClr val="dk1"/>
                          </a:solidFill>
                          <a:latin typeface="Cabin"/>
                          <a:ea typeface="Cabin"/>
                          <a:cs typeface="Cabin"/>
                          <a:sym typeface="Cabin"/>
                        </a:rPr>
                        <a:t>₹120- ₹300</a:t>
                      </a:r>
                      <a:endParaRPr sz="1800"/>
                    </a:p>
                  </a:txBody>
                  <a:tcPr marT="45725" marB="45725" marR="91450" marL="91450"/>
                </a:tc>
              </a:tr>
              <a:tr h="596275">
                <a:tc>
                  <a:txBody>
                    <a:bodyPr/>
                    <a:lstStyle/>
                    <a:p>
                      <a:pPr indent="0" lvl="0" marL="0" marR="0" rtl="0" algn="l">
                        <a:spcBef>
                          <a:spcPts val="0"/>
                        </a:spcBef>
                        <a:spcAft>
                          <a:spcPts val="0"/>
                        </a:spcAft>
                        <a:buNone/>
                      </a:pPr>
                      <a:r>
                        <a:rPr lang="en-IN" sz="1800"/>
                        <a:t>ARDUINO BOARD</a:t>
                      </a:r>
                      <a:endParaRPr sz="1800"/>
                    </a:p>
                  </a:txBody>
                  <a:tcPr marT="45725" marB="45725" marR="91450" marL="91450"/>
                </a:tc>
                <a:tc>
                  <a:txBody>
                    <a:bodyPr/>
                    <a:lstStyle/>
                    <a:p>
                      <a:pPr indent="0" lvl="0" marL="0" marR="0" rtl="0" algn="l">
                        <a:spcBef>
                          <a:spcPts val="0"/>
                        </a:spcBef>
                        <a:spcAft>
                          <a:spcPts val="0"/>
                        </a:spcAft>
                        <a:buNone/>
                      </a:pPr>
                      <a:r>
                        <a:rPr lang="en-IN" sz="1800"/>
                        <a:t>ARDUINO UNO </a:t>
                      </a:r>
                      <a:endParaRPr sz="1800"/>
                    </a:p>
                  </a:txBody>
                  <a:tcPr marT="45725" marB="45725" marR="91450" marL="91450"/>
                </a:tc>
                <a:tc>
                  <a:txBody>
                    <a:bodyPr/>
                    <a:lstStyle/>
                    <a:p>
                      <a:pPr indent="0" lvl="0" marL="0" marR="0" rtl="0" algn="l">
                        <a:spcBef>
                          <a:spcPts val="0"/>
                        </a:spcBef>
                        <a:spcAft>
                          <a:spcPts val="0"/>
                        </a:spcAft>
                        <a:buNone/>
                      </a:pPr>
                      <a:r>
                        <a:rPr b="1" i="0" lang="en-IN" sz="1800">
                          <a:solidFill>
                            <a:schemeClr val="dk1"/>
                          </a:solidFill>
                          <a:latin typeface="Cabin"/>
                          <a:ea typeface="Cabin"/>
                          <a:cs typeface="Cabin"/>
                          <a:sym typeface="Cabin"/>
                        </a:rPr>
                        <a:t>₹350</a:t>
                      </a:r>
                      <a:r>
                        <a:rPr b="1" i="0" lang="en-IN" sz="1800">
                          <a:solidFill>
                            <a:schemeClr val="dk1"/>
                          </a:solidFill>
                          <a:latin typeface="Cabin"/>
                          <a:ea typeface="Cabin"/>
                          <a:cs typeface="Cabin"/>
                          <a:sym typeface="Cabin"/>
                        </a:rPr>
                        <a:t> - </a:t>
                      </a:r>
                      <a:r>
                        <a:rPr b="1" i="0" lang="en-IN" sz="1800">
                          <a:solidFill>
                            <a:schemeClr val="dk1"/>
                          </a:solidFill>
                          <a:latin typeface="Cabin"/>
                          <a:ea typeface="Cabin"/>
                          <a:cs typeface="Cabin"/>
                          <a:sym typeface="Cabin"/>
                        </a:rPr>
                        <a:t>₹700</a:t>
                      </a:r>
                      <a:endParaRPr sz="1800"/>
                    </a:p>
                  </a:txBody>
                  <a:tcPr marT="45725" marB="45725" marR="91450" marL="91450"/>
                </a:tc>
              </a:tr>
              <a:tr h="596275">
                <a:tc>
                  <a:txBody>
                    <a:bodyPr/>
                    <a:lstStyle/>
                    <a:p>
                      <a:pPr indent="0" lvl="0" marL="0" marR="0" rtl="0" algn="l">
                        <a:spcBef>
                          <a:spcPts val="0"/>
                        </a:spcBef>
                        <a:spcAft>
                          <a:spcPts val="0"/>
                        </a:spcAft>
                        <a:buNone/>
                      </a:pPr>
                      <a:r>
                        <a:rPr lang="en-IN" sz="1800"/>
                        <a:t>LIGHT DEPENDENT</a:t>
                      </a:r>
                      <a:r>
                        <a:rPr lang="en-IN" sz="1800"/>
                        <a:t> RESISTOR</a:t>
                      </a:r>
                      <a:endParaRPr sz="1800"/>
                    </a:p>
                  </a:txBody>
                  <a:tcPr marT="45725" marB="45725" marR="91450" marL="91450"/>
                </a:tc>
                <a:tc>
                  <a:txBody>
                    <a:bodyPr/>
                    <a:lstStyle/>
                    <a:p>
                      <a:pPr indent="0" lvl="0" marL="0" marR="0" rtl="0" algn="ctr">
                        <a:spcBef>
                          <a:spcPts val="0"/>
                        </a:spcBef>
                        <a:spcAft>
                          <a:spcPts val="0"/>
                        </a:spcAft>
                        <a:buNone/>
                      </a:pPr>
                      <a:r>
                        <a:rPr lang="en-IN" sz="1800"/>
                        <a:t>-</a:t>
                      </a:r>
                      <a:endParaRPr sz="1800"/>
                    </a:p>
                  </a:txBody>
                  <a:tcPr marT="45725" marB="45725" marR="91450" marL="91450"/>
                </a:tc>
                <a:tc>
                  <a:txBody>
                    <a:bodyPr/>
                    <a:lstStyle/>
                    <a:p>
                      <a:pPr indent="0" lvl="0" marL="0" marR="0" rtl="0" algn="l">
                        <a:spcBef>
                          <a:spcPts val="0"/>
                        </a:spcBef>
                        <a:spcAft>
                          <a:spcPts val="0"/>
                        </a:spcAft>
                        <a:buNone/>
                      </a:pPr>
                      <a:r>
                        <a:rPr b="1" i="0" lang="en-IN" sz="1800">
                          <a:solidFill>
                            <a:schemeClr val="dk1"/>
                          </a:solidFill>
                          <a:latin typeface="Cabin"/>
                          <a:ea typeface="Cabin"/>
                          <a:cs typeface="Cabin"/>
                          <a:sym typeface="Cabin"/>
                        </a:rPr>
                        <a:t>₹ 145 (6</a:t>
                      </a:r>
                      <a:r>
                        <a:rPr b="1" i="0" lang="en-IN" sz="1800">
                          <a:solidFill>
                            <a:schemeClr val="dk1"/>
                          </a:solidFill>
                          <a:latin typeface="Cabin"/>
                          <a:ea typeface="Cabin"/>
                          <a:cs typeface="Cabin"/>
                          <a:sym typeface="Cabin"/>
                        </a:rPr>
                        <a:t> PCS</a:t>
                      </a:r>
                      <a:r>
                        <a:rPr b="1" i="0" lang="en-IN" sz="1800">
                          <a:solidFill>
                            <a:schemeClr val="dk1"/>
                          </a:solidFill>
                          <a:latin typeface="Cabin"/>
                          <a:ea typeface="Cabin"/>
                          <a:cs typeface="Cabin"/>
                          <a:sym typeface="Cabin"/>
                        </a:rPr>
                        <a:t>)</a:t>
                      </a:r>
                      <a:endParaRPr sz="1800"/>
                    </a:p>
                  </a:txBody>
                  <a:tcPr marT="45725" marB="45725" marR="91450" marL="91450"/>
                </a:tc>
              </a:tr>
              <a:tr h="596275">
                <a:tc>
                  <a:txBody>
                    <a:bodyPr/>
                    <a:lstStyle/>
                    <a:p>
                      <a:pPr indent="0" lvl="0" marL="0" marR="0" rtl="0" algn="l">
                        <a:spcBef>
                          <a:spcPts val="0"/>
                        </a:spcBef>
                        <a:spcAft>
                          <a:spcPts val="0"/>
                        </a:spcAft>
                        <a:buNone/>
                      </a:pPr>
                      <a:r>
                        <a:rPr lang="en-IN" sz="1800"/>
                        <a:t>RESISTORS</a:t>
                      </a:r>
                      <a:endParaRPr sz="1800"/>
                    </a:p>
                  </a:txBody>
                  <a:tcPr marT="45725" marB="45725" marR="91450" marL="91450"/>
                </a:tc>
                <a:tc>
                  <a:txBody>
                    <a:bodyPr/>
                    <a:lstStyle/>
                    <a:p>
                      <a:pPr indent="0" lvl="0" marL="0" marR="0" rtl="0" algn="ctr">
                        <a:spcBef>
                          <a:spcPts val="0"/>
                        </a:spcBef>
                        <a:spcAft>
                          <a:spcPts val="0"/>
                        </a:spcAft>
                        <a:buNone/>
                      </a:pPr>
                      <a:r>
                        <a:rPr lang="en-IN" sz="1800"/>
                        <a:t>-</a:t>
                      </a:r>
                      <a:endParaRPr sz="1800"/>
                    </a:p>
                  </a:txBody>
                  <a:tcPr marT="45725" marB="45725" marR="91450" marL="91450"/>
                </a:tc>
                <a:tc>
                  <a:txBody>
                    <a:bodyPr/>
                    <a:lstStyle/>
                    <a:p>
                      <a:pPr indent="0" lvl="0" marL="0" marR="0" rtl="0" algn="l">
                        <a:spcBef>
                          <a:spcPts val="0"/>
                        </a:spcBef>
                        <a:spcAft>
                          <a:spcPts val="0"/>
                        </a:spcAft>
                        <a:buNone/>
                      </a:pPr>
                      <a:r>
                        <a:rPr b="1" i="0" lang="en-IN" sz="1800">
                          <a:solidFill>
                            <a:schemeClr val="dk1"/>
                          </a:solidFill>
                          <a:latin typeface="Cabin"/>
                          <a:ea typeface="Cabin"/>
                          <a:cs typeface="Cabin"/>
                          <a:sym typeface="Cabin"/>
                        </a:rPr>
                        <a:t>₹2- ₹5</a:t>
                      </a:r>
                      <a:endParaRPr sz="1800"/>
                    </a:p>
                  </a:txBody>
                  <a:tcPr marT="45725" marB="45725" marR="91450" marL="91450"/>
                </a:tc>
              </a:tr>
              <a:tr h="596275">
                <a:tc>
                  <a:txBody>
                    <a:bodyPr/>
                    <a:lstStyle/>
                    <a:p>
                      <a:pPr indent="0" lvl="0" marL="0" marR="0" rtl="0" algn="l">
                        <a:spcBef>
                          <a:spcPts val="0"/>
                        </a:spcBef>
                        <a:spcAft>
                          <a:spcPts val="0"/>
                        </a:spcAft>
                        <a:buNone/>
                      </a:pPr>
                      <a:r>
                        <a:rPr lang="en-IN" sz="1800"/>
                        <a:t>9V</a:t>
                      </a:r>
                      <a:r>
                        <a:rPr lang="en-IN" sz="1800"/>
                        <a:t> BATTERY</a:t>
                      </a:r>
                      <a:endParaRPr sz="1800"/>
                    </a:p>
                  </a:txBody>
                  <a:tcPr marT="45725" marB="45725" marR="91450" marL="91450"/>
                </a:tc>
                <a:tc>
                  <a:txBody>
                    <a:bodyPr/>
                    <a:lstStyle/>
                    <a:p>
                      <a:pPr indent="0" lvl="0" marL="0" marR="0" rtl="0" algn="ctr">
                        <a:spcBef>
                          <a:spcPts val="0"/>
                        </a:spcBef>
                        <a:spcAft>
                          <a:spcPts val="0"/>
                        </a:spcAft>
                        <a:buNone/>
                      </a:pPr>
                      <a:r>
                        <a:rPr lang="en-IN" sz="1800"/>
                        <a:t>-</a:t>
                      </a:r>
                      <a:endParaRPr sz="1800"/>
                    </a:p>
                  </a:txBody>
                  <a:tcPr marT="45725" marB="45725" marR="91450" marL="91450"/>
                </a:tc>
                <a:tc>
                  <a:txBody>
                    <a:bodyPr/>
                    <a:lstStyle/>
                    <a:p>
                      <a:pPr indent="0" lvl="0" marL="0" marR="0" rtl="0" algn="l">
                        <a:spcBef>
                          <a:spcPts val="0"/>
                        </a:spcBef>
                        <a:spcAft>
                          <a:spcPts val="0"/>
                        </a:spcAft>
                        <a:buNone/>
                      </a:pPr>
                      <a:r>
                        <a:rPr b="1" i="0" lang="en-IN" sz="1800">
                          <a:solidFill>
                            <a:schemeClr val="dk1"/>
                          </a:solidFill>
                          <a:latin typeface="Cabin"/>
                          <a:ea typeface="Cabin"/>
                          <a:cs typeface="Cabin"/>
                          <a:sym typeface="Cabin"/>
                        </a:rPr>
                        <a:t>₹125(5 PCS)</a:t>
                      </a:r>
                      <a:endParaRPr sz="1800"/>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2231136" y="651183"/>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REFERENCES	</a:t>
            </a:r>
            <a:endParaRPr b="0" i="0" sz="2800" u="none" cap="none" strike="noStrike">
              <a:solidFill>
                <a:srgbClr val="262626"/>
              </a:solidFill>
              <a:latin typeface="Cabin"/>
              <a:ea typeface="Cabin"/>
              <a:cs typeface="Cabin"/>
              <a:sym typeface="Cabin"/>
            </a:endParaRPr>
          </a:p>
        </p:txBody>
      </p:sp>
      <p:sp>
        <p:nvSpPr>
          <p:cNvPr id="211" name="Google Shape;211;p28"/>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For circuit diagrams and block diagrams:</a:t>
            </a:r>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sng" cap="none" strike="noStrike">
                <a:solidFill>
                  <a:schemeClr val="hlink"/>
                </a:solidFill>
                <a:latin typeface="Cabin"/>
                <a:ea typeface="Cabin"/>
                <a:cs typeface="Cabin"/>
                <a:sym typeface="Cabin"/>
                <a:hlinkClick r:id="rId3"/>
              </a:rPr>
              <a:t>https://circuitdigest.com/microcontroller-projects/arduino-solar-panel-tracker</a:t>
            </a:r>
            <a:endParaRPr b="0" i="0" sz="1600" u="none" cap="none" strike="noStrike">
              <a:solidFill>
                <a:srgbClr val="262626"/>
              </a:solidFill>
              <a:latin typeface="Cabin"/>
              <a:ea typeface="Cabin"/>
              <a:cs typeface="Cabin"/>
              <a:sym typeface="Cabin"/>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sng" cap="none" strike="noStrike">
                <a:solidFill>
                  <a:schemeClr val="hlink"/>
                </a:solidFill>
                <a:latin typeface="Cabin"/>
                <a:ea typeface="Cabin"/>
                <a:cs typeface="Cabin"/>
                <a:sym typeface="Cabin"/>
                <a:hlinkClick r:id="rId4"/>
              </a:rPr>
              <a:t>http://www.electronicshub.org/arduino-solar-tracker/#Project_Code</a:t>
            </a:r>
            <a:endParaRPr b="0" i="0" sz="1600" u="none" cap="none" strike="noStrike">
              <a:solidFill>
                <a:srgbClr val="262626"/>
              </a:solidFill>
              <a:latin typeface="Cabin"/>
              <a:ea typeface="Cabin"/>
              <a:cs typeface="Cabin"/>
              <a:sym typeface="Cabin"/>
            </a:endParaRPr>
          </a:p>
          <a:p>
            <a:pPr indent="-228600" lvl="0" marL="228600" marR="0" rtl="0" algn="l">
              <a:lnSpc>
                <a:spcPct val="100000"/>
              </a:lnSpc>
              <a:spcBef>
                <a:spcPts val="100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For price analysis:</a:t>
            </a:r>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amazon.in</a:t>
            </a:r>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ebay.in</a:t>
            </a:r>
            <a:endParaRPr/>
          </a:p>
          <a:p>
            <a:pPr indent="-228600" lvl="0" marL="228600" marR="0" rtl="0" algn="l">
              <a:lnSpc>
                <a:spcPct val="100000"/>
              </a:lnSpc>
              <a:spcBef>
                <a:spcPts val="100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Every image has its source written below it</a:t>
            </a:r>
            <a:endParaRPr/>
          </a:p>
          <a:p>
            <a:pPr indent="0" lvl="1" marL="457200" marR="0" rtl="0" algn="l">
              <a:lnSpc>
                <a:spcPct val="100000"/>
              </a:lnSpc>
              <a:spcBef>
                <a:spcPts val="1000"/>
              </a:spcBef>
              <a:spcAft>
                <a:spcPts val="0"/>
              </a:spcAft>
              <a:buClr>
                <a:schemeClr val="accent2"/>
              </a:buClr>
              <a:buSzPts val="1600"/>
              <a:buFont typeface="Arial"/>
              <a:buNone/>
            </a:pPr>
            <a:r>
              <a:t/>
            </a:r>
            <a:endParaRPr b="0" i="0" sz="1600" u="none" cap="none" strike="noStrike">
              <a:solidFill>
                <a:srgbClr val="262626"/>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1103312" y="529263"/>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TARGET USERS</a:t>
            </a:r>
            <a:endParaRPr b="0" i="0" sz="2800" u="none" cap="none" strike="noStrike">
              <a:solidFill>
                <a:srgbClr val="262626"/>
              </a:solidFill>
              <a:latin typeface="Cabin"/>
              <a:ea typeface="Cabin"/>
              <a:cs typeface="Cabin"/>
              <a:sym typeface="Cabin"/>
            </a:endParaRPr>
          </a:p>
        </p:txBody>
      </p:sp>
      <p:sp>
        <p:nvSpPr>
          <p:cNvPr id="108" name="Google Shape;108;p16"/>
          <p:cNvSpPr txBox="1"/>
          <p:nvPr>
            <p:ph idx="1" type="body"/>
          </p:nvPr>
        </p:nvSpPr>
        <p:spPr>
          <a:xfrm>
            <a:off x="1103312" y="2052918"/>
            <a:ext cx="9155385" cy="446109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House Owners</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To reduce Electricity Cost</a:t>
            </a:r>
            <a:endParaRPr/>
          </a:p>
          <a:p>
            <a:pPr indent="-228600" lvl="0" marL="228600" marR="0" rtl="0" algn="l">
              <a:lnSpc>
                <a:spcPct val="100000"/>
              </a:lnSpc>
              <a:spcBef>
                <a:spcPts val="100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Architectures/Builders</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To increase the value of Property</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To showcase as an Extra luxury amenity while selling the house</a:t>
            </a:r>
            <a:endParaRPr/>
          </a:p>
          <a:p>
            <a:pPr indent="-228600" lvl="0" marL="228600" marR="0" rtl="0" algn="l">
              <a:lnSpc>
                <a:spcPct val="100000"/>
              </a:lnSpc>
              <a:spcBef>
                <a:spcPts val="100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Land Owners</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To sell Electricity</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To sell carbon emission allowance/credits</a:t>
            </a:r>
            <a:endParaRPr/>
          </a:p>
          <a:p>
            <a:pPr indent="-228600" lvl="0" marL="228600" marR="0" rtl="0" algn="l">
              <a:lnSpc>
                <a:spcPct val="100000"/>
              </a:lnSpc>
              <a:spcBef>
                <a:spcPts val="100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Electricity Companies</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Comply with government regulations</a:t>
            </a:r>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Increase their profits</a:t>
            </a:r>
            <a:endParaRPr/>
          </a:p>
          <a:p>
            <a:pPr indent="-127000" lvl="1" marL="457200" marR="0" rtl="0" algn="l">
              <a:lnSpc>
                <a:spcPct val="100000"/>
              </a:lnSpc>
              <a:spcBef>
                <a:spcPts val="1000"/>
              </a:spcBef>
              <a:spcAft>
                <a:spcPts val="0"/>
              </a:spcAft>
              <a:buClr>
                <a:schemeClr val="accent2"/>
              </a:buClr>
              <a:buSzPts val="1600"/>
              <a:buFont typeface="Noto Sans Symbols"/>
              <a:buNone/>
            </a:pPr>
            <a:r>
              <a:t/>
            </a:r>
            <a:endParaRPr b="0" i="0" sz="1600" u="none" cap="none" strike="noStrike">
              <a:solidFill>
                <a:srgbClr val="262626"/>
              </a:solidFill>
              <a:latin typeface="Cabin"/>
              <a:ea typeface="Cabin"/>
              <a:cs typeface="Cabin"/>
              <a:sym typeface="Cabin"/>
            </a:endParaRPr>
          </a:p>
        </p:txBody>
      </p:sp>
      <p:pic>
        <p:nvPicPr>
          <p:cNvPr id="109" name="Google Shape;109;p16"/>
          <p:cNvPicPr preferRelativeResize="0"/>
          <p:nvPr/>
        </p:nvPicPr>
        <p:blipFill rotWithShape="1">
          <a:blip r:embed="rId3">
            <a:alphaModFix/>
          </a:blip>
          <a:srcRect b="0" l="0" r="0" t="0"/>
          <a:stretch/>
        </p:blipFill>
        <p:spPr>
          <a:xfrm>
            <a:off x="9510848" y="379584"/>
            <a:ext cx="2358935" cy="23589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2231136" y="207046"/>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1700"/>
              <a:buFont typeface="Cabin"/>
              <a:buNone/>
            </a:pPr>
            <a:r>
              <a:rPr b="0" i="0" lang="en-IN" sz="1700" u="none" cap="none" strike="noStrike">
                <a:solidFill>
                  <a:srgbClr val="262626"/>
                </a:solidFill>
                <a:latin typeface="Cabin"/>
                <a:ea typeface="Cabin"/>
                <a:cs typeface="Cabin"/>
                <a:sym typeface="Cabin"/>
              </a:rPr>
              <a:t>EMPATHY</a:t>
            </a:r>
            <a:endParaRPr b="0" i="0" sz="1700" u="none" cap="none" strike="noStrike">
              <a:solidFill>
                <a:srgbClr val="262626"/>
              </a:solidFill>
              <a:latin typeface="Cabin"/>
              <a:ea typeface="Cabin"/>
              <a:cs typeface="Cabin"/>
              <a:sym typeface="Cabin"/>
            </a:endParaRPr>
          </a:p>
        </p:txBody>
      </p:sp>
      <p:sp>
        <p:nvSpPr>
          <p:cNvPr id="115" name="Google Shape;115;p17"/>
          <p:cNvSpPr txBox="1"/>
          <p:nvPr>
            <p:ph idx="1" type="body"/>
          </p:nvPr>
        </p:nvSpPr>
        <p:spPr>
          <a:xfrm>
            <a:off x="1211362" y="1680101"/>
            <a:ext cx="9769275" cy="503420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NEEDS</a:t>
            </a:r>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To reduce the electricity bill:  Average Saving of $44 to $187 per month</a:t>
            </a:r>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 It is good for the environment.</a:t>
            </a:r>
            <a:endParaRPr b="0" i="0" sz="1600" u="none" cap="none" strike="noStrike">
              <a:solidFill>
                <a:srgbClr val="262626"/>
              </a:solidFill>
              <a:latin typeface="Cabin"/>
              <a:ea typeface="Cabin"/>
              <a:cs typeface="Cabin"/>
              <a:sym typeface="Cabin"/>
            </a:endParaRPr>
          </a:p>
          <a:p>
            <a:pPr indent="-228600" lvl="1" marL="4572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 As an investment: </a:t>
            </a:r>
            <a:endParaRPr b="0" i="0" sz="1600" u="none" cap="none" strike="noStrike">
              <a:solidFill>
                <a:srgbClr val="262626"/>
              </a:solidFill>
              <a:latin typeface="Cabin"/>
              <a:ea typeface="Cabin"/>
              <a:cs typeface="Cabin"/>
              <a:sym typeface="Cabin"/>
            </a:endParaRPr>
          </a:p>
          <a:p>
            <a:pPr indent="-228600" lvl="2" marL="6858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In countries like USA, you can earn tax credits (30%). A study by Lawrence Berkeley lab in California showed that house buyers were willing to pay extra $15000 for a home with average sized solar panel system.</a:t>
            </a:r>
            <a:endParaRPr/>
          </a:p>
          <a:p>
            <a:pPr indent="0" lvl="2" marL="457200" marR="0" rtl="0" algn="l">
              <a:lnSpc>
                <a:spcPct val="100000"/>
              </a:lnSpc>
              <a:spcBef>
                <a:spcPts val="1000"/>
              </a:spcBef>
              <a:spcAft>
                <a:spcPts val="0"/>
              </a:spcAft>
              <a:buClr>
                <a:schemeClr val="accent2"/>
              </a:buClr>
              <a:buSzPts val="1600"/>
              <a:buFont typeface="Arial"/>
              <a:buNone/>
            </a:pPr>
            <a:r>
              <a:t/>
            </a:r>
            <a:endParaRPr b="0" i="0" sz="1600" u="none" cap="none" strike="noStrike">
              <a:solidFill>
                <a:srgbClr val="262626"/>
              </a:solidFill>
              <a:latin typeface="Cabin"/>
              <a:ea typeface="Cabin"/>
              <a:cs typeface="Cabin"/>
              <a:sym typeface="Cabin"/>
            </a:endParaRPr>
          </a:p>
          <a:p>
            <a:pPr indent="-228600" lvl="1" marL="457200" marR="0" rtl="0" algn="l">
              <a:lnSpc>
                <a:spcPct val="100000"/>
              </a:lnSpc>
              <a:spcBef>
                <a:spcPts val="1000"/>
              </a:spcBef>
              <a:spcAft>
                <a:spcPts val="0"/>
              </a:spcAft>
              <a:buClr>
                <a:schemeClr val="accent2"/>
              </a:buClr>
              <a:buSzPts val="1600"/>
              <a:buFont typeface="Noto Sans Symbols"/>
              <a:buChar char="➢"/>
            </a:pPr>
            <a:r>
              <a:rPr b="0" i="0" lang="en-IN" sz="1600" u="none" cap="none" strike="noStrike">
                <a:solidFill>
                  <a:srgbClr val="262626"/>
                </a:solidFill>
                <a:latin typeface="Cabin"/>
                <a:ea typeface="Cabin"/>
                <a:cs typeface="Cabin"/>
                <a:sym typeface="Cabin"/>
              </a:rPr>
              <a:t>FEARS</a:t>
            </a:r>
            <a:endParaRPr/>
          </a:p>
          <a:p>
            <a:pPr indent="-228600" lvl="2" marL="6858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Solar energy only during day: This is a myth. The truth is most of the providers of solar energy will get you connected to the grid so you don’t risk power outrage at night.</a:t>
            </a:r>
            <a:endParaRPr/>
          </a:p>
          <a:p>
            <a:pPr indent="-228600" lvl="2" marL="6858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 Toxicity of solar panels causing cancer. Example: a town in USA blocked construction of solar farm due to fear of draining the sun and causing cancer.</a:t>
            </a:r>
            <a:endParaRPr/>
          </a:p>
          <a:p>
            <a:pPr indent="-228600" lvl="2" marL="685800" marR="0" rtl="0" algn="l">
              <a:lnSpc>
                <a:spcPct val="100000"/>
              </a:lnSpc>
              <a:spcBef>
                <a:spcPts val="1000"/>
              </a:spcBef>
              <a:spcAft>
                <a:spcPts val="0"/>
              </a:spcAft>
              <a:buClr>
                <a:schemeClr val="accent2"/>
              </a:buClr>
              <a:buSzPts val="1600"/>
              <a:buFont typeface="Arial"/>
              <a:buChar char="•"/>
            </a:pPr>
            <a:r>
              <a:rPr b="0" i="0" lang="en-IN" sz="1600" u="none" cap="none" strike="noStrike">
                <a:solidFill>
                  <a:srgbClr val="262626"/>
                </a:solidFill>
                <a:latin typeface="Cabin"/>
                <a:ea typeface="Cabin"/>
                <a:cs typeface="Cabin"/>
                <a:sym typeface="Cabin"/>
              </a:rPr>
              <a:t> People tend to resist big investments on a long time return.</a:t>
            </a:r>
            <a:endParaRPr b="0" i="0" sz="1600" u="none" cap="none" strike="noStrike">
              <a:solidFill>
                <a:srgbClr val="262626"/>
              </a:solidFill>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1280426" y="131210"/>
            <a:ext cx="9404723" cy="140053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PROBLEM STATEMENT</a:t>
            </a:r>
            <a:endParaRPr b="0" i="0" sz="2800" u="none" cap="none" strike="noStrike">
              <a:solidFill>
                <a:srgbClr val="262626"/>
              </a:solidFill>
              <a:latin typeface="Cabin"/>
              <a:ea typeface="Cabin"/>
              <a:cs typeface="Cabin"/>
              <a:sym typeface="Cabin"/>
            </a:endParaRPr>
          </a:p>
        </p:txBody>
      </p:sp>
      <p:pic>
        <p:nvPicPr>
          <p:cNvPr id="121" name="Google Shape;121;p18"/>
          <p:cNvPicPr preferRelativeResize="0"/>
          <p:nvPr/>
        </p:nvPicPr>
        <p:blipFill rotWithShape="1">
          <a:blip r:embed="rId3">
            <a:alphaModFix/>
          </a:blip>
          <a:srcRect b="0" l="0" r="0" t="0"/>
          <a:stretch/>
        </p:blipFill>
        <p:spPr>
          <a:xfrm>
            <a:off x="626889" y="1683506"/>
            <a:ext cx="4728883" cy="3369329"/>
          </a:xfrm>
          <a:prstGeom prst="rect">
            <a:avLst/>
          </a:prstGeom>
          <a:noFill/>
          <a:ln>
            <a:noFill/>
          </a:ln>
        </p:spPr>
      </p:pic>
      <p:sp>
        <p:nvSpPr>
          <p:cNvPr id="122" name="Google Shape;122;p18"/>
          <p:cNvSpPr txBox="1"/>
          <p:nvPr/>
        </p:nvSpPr>
        <p:spPr>
          <a:xfrm>
            <a:off x="551461" y="5052834"/>
            <a:ext cx="46911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050">
                <a:solidFill>
                  <a:schemeClr val="dk1"/>
                </a:solidFill>
                <a:latin typeface="Cabin"/>
                <a:ea typeface="Cabin"/>
                <a:cs typeface="Cabin"/>
                <a:sym typeface="Cabin"/>
              </a:rPr>
              <a:t>Source</a:t>
            </a:r>
            <a:r>
              <a:rPr lang="en-IN" sz="1100">
                <a:solidFill>
                  <a:schemeClr val="dk1"/>
                </a:solidFill>
                <a:latin typeface="Cabin"/>
                <a:ea typeface="Cabin"/>
                <a:cs typeface="Cabin"/>
                <a:sym typeface="Cabin"/>
              </a:rPr>
              <a:t>:  https://</a:t>
            </a:r>
            <a:r>
              <a:rPr lang="en-IN" sz="1050">
                <a:solidFill>
                  <a:schemeClr val="dk1"/>
                </a:solidFill>
                <a:latin typeface="Cabin"/>
                <a:ea typeface="Cabin"/>
                <a:cs typeface="Cabin"/>
                <a:sym typeface="Cabin"/>
              </a:rPr>
              <a:t>www.statista.com/chart/3670/the-worlds-most-polluted-cities-are-in-india</a:t>
            </a:r>
            <a:r>
              <a:rPr lang="en-IN" sz="1100">
                <a:solidFill>
                  <a:schemeClr val="dk1"/>
                </a:solidFill>
                <a:latin typeface="Cabin"/>
                <a:ea typeface="Cabin"/>
                <a:cs typeface="Cabin"/>
                <a:sym typeface="Cabin"/>
              </a:rPr>
              <a:t>/</a:t>
            </a:r>
            <a:endParaRPr/>
          </a:p>
        </p:txBody>
      </p:sp>
      <p:sp>
        <p:nvSpPr>
          <p:cNvPr id="123" name="Google Shape;123;p18"/>
          <p:cNvSpPr txBox="1"/>
          <p:nvPr/>
        </p:nvSpPr>
        <p:spPr>
          <a:xfrm>
            <a:off x="551459" y="5636057"/>
            <a:ext cx="5431329"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chemeClr val="dk1"/>
                </a:solidFill>
                <a:latin typeface="Cabin"/>
                <a:ea typeface="Cabin"/>
                <a:cs typeface="Cabin"/>
                <a:sym typeface="Cabin"/>
              </a:rPr>
              <a:t>The above graph clearly depict the amount of pollution currently in India. And if we do not try to stop it , we all are doomed.</a:t>
            </a:r>
            <a:endParaRPr/>
          </a:p>
        </p:txBody>
      </p:sp>
      <p:pic>
        <p:nvPicPr>
          <p:cNvPr id="124" name="Google Shape;124;p18"/>
          <p:cNvPicPr preferRelativeResize="0"/>
          <p:nvPr/>
        </p:nvPicPr>
        <p:blipFill rotWithShape="1">
          <a:blip r:embed="rId4">
            <a:alphaModFix/>
          </a:blip>
          <a:srcRect b="0" l="0" r="0" t="0"/>
          <a:stretch/>
        </p:blipFill>
        <p:spPr>
          <a:xfrm>
            <a:off x="6964466" y="1679076"/>
            <a:ext cx="4829329" cy="2942872"/>
          </a:xfrm>
          <a:prstGeom prst="rect">
            <a:avLst/>
          </a:prstGeom>
          <a:noFill/>
          <a:ln>
            <a:noFill/>
          </a:ln>
        </p:spPr>
      </p:pic>
      <p:sp>
        <p:nvSpPr>
          <p:cNvPr id="125" name="Google Shape;125;p18"/>
          <p:cNvSpPr txBox="1"/>
          <p:nvPr/>
        </p:nvSpPr>
        <p:spPr>
          <a:xfrm>
            <a:off x="7097486" y="5469549"/>
            <a:ext cx="4563291"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chemeClr val="dk1"/>
                </a:solidFill>
                <a:latin typeface="Cabin"/>
                <a:ea typeface="Cabin"/>
                <a:cs typeface="Cabin"/>
                <a:sym typeface="Cabin"/>
              </a:rPr>
              <a:t>The above pie chart shows the major factors of pollution. </a:t>
            </a:r>
            <a:endParaRPr/>
          </a:p>
          <a:p>
            <a:pPr indent="0" lvl="0" marL="0" marR="0" rtl="0" algn="l">
              <a:spcBef>
                <a:spcPts val="0"/>
              </a:spcBef>
              <a:spcAft>
                <a:spcPts val="0"/>
              </a:spcAft>
              <a:buNone/>
            </a:pPr>
            <a:r>
              <a:rPr lang="en-IN" sz="2000">
                <a:solidFill>
                  <a:schemeClr val="dk1"/>
                </a:solidFill>
                <a:latin typeface="Cabin"/>
                <a:ea typeface="Cabin"/>
                <a:cs typeface="Cabin"/>
                <a:sym typeface="Cabin"/>
              </a:rPr>
              <a:t>We can clearly make out that electricity is the main reason behind it</a:t>
            </a:r>
            <a:endParaRPr/>
          </a:p>
        </p:txBody>
      </p:sp>
      <p:sp>
        <p:nvSpPr>
          <p:cNvPr id="126" name="Google Shape;126;p18"/>
          <p:cNvSpPr txBox="1"/>
          <p:nvPr/>
        </p:nvSpPr>
        <p:spPr>
          <a:xfrm>
            <a:off x="7097486" y="4621948"/>
            <a:ext cx="4101737"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100">
                <a:solidFill>
                  <a:schemeClr val="dk1"/>
                </a:solidFill>
                <a:latin typeface="Cabin"/>
                <a:ea typeface="Cabin"/>
                <a:cs typeface="Cabin"/>
                <a:sym typeface="Cabin"/>
              </a:rPr>
              <a:t>Source:</a:t>
            </a:r>
            <a:r>
              <a:rPr lang="en-IN" sz="1100">
                <a:solidFill>
                  <a:schemeClr val="dk1"/>
                </a:solidFill>
                <a:latin typeface="Cabin"/>
                <a:ea typeface="Cabin"/>
                <a:cs typeface="Cabin"/>
                <a:sym typeface="Cabin"/>
              </a:rPr>
              <a:t> CO2 Emissions from Fuel Combustion (2012), International Energy Agency.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9"/>
          <p:cNvPicPr preferRelativeResize="0"/>
          <p:nvPr>
            <p:ph idx="1" type="body"/>
          </p:nvPr>
        </p:nvPicPr>
        <p:blipFill rotWithShape="1">
          <a:blip r:embed="rId3">
            <a:alphaModFix/>
          </a:blip>
          <a:srcRect b="830" l="452" r="20857" t="9815"/>
          <a:stretch/>
        </p:blipFill>
        <p:spPr>
          <a:xfrm>
            <a:off x="2307770" y="1654629"/>
            <a:ext cx="7328451" cy="4680855"/>
          </a:xfrm>
          <a:prstGeom prst="rect">
            <a:avLst/>
          </a:prstGeom>
          <a:noFill/>
          <a:ln>
            <a:noFill/>
          </a:ln>
          <a:effectLst>
            <a:outerShdw blurRad="292100" rotWithShape="0" algn="tl" dir="2700000" dist="139700">
              <a:srgbClr val="333333">
                <a:alpha val="64705"/>
              </a:srgbClr>
            </a:outerShdw>
          </a:effectLst>
        </p:spPr>
      </p:pic>
      <p:sp>
        <p:nvSpPr>
          <p:cNvPr id="132" name="Google Shape;132;p19"/>
          <p:cNvSpPr txBox="1"/>
          <p:nvPr/>
        </p:nvSpPr>
        <p:spPr>
          <a:xfrm>
            <a:off x="2420215" y="471798"/>
            <a:ext cx="7467786"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800">
                <a:solidFill>
                  <a:schemeClr val="dk1"/>
                </a:solidFill>
                <a:latin typeface="Cabin"/>
                <a:ea typeface="Cabin"/>
                <a:cs typeface="Cabin"/>
                <a:sym typeface="Cabin"/>
              </a:rPr>
              <a:t>What if carbon emission does not stop and all the ice melts ? </a:t>
            </a:r>
            <a:endParaRPr sz="2800">
              <a:solidFill>
                <a:schemeClr val="dk1"/>
              </a:solidFill>
              <a:latin typeface="Cabin"/>
              <a:ea typeface="Cabin"/>
              <a:cs typeface="Cabin"/>
              <a:sym typeface="Cabin"/>
            </a:endParaRPr>
          </a:p>
        </p:txBody>
      </p:sp>
      <p:sp>
        <p:nvSpPr>
          <p:cNvPr id="133" name="Google Shape;133;p19"/>
          <p:cNvSpPr txBox="1"/>
          <p:nvPr/>
        </p:nvSpPr>
        <p:spPr>
          <a:xfrm>
            <a:off x="2260484" y="6436306"/>
            <a:ext cx="746069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100">
                <a:solidFill>
                  <a:schemeClr val="dk1"/>
                </a:solidFill>
                <a:latin typeface="Cabin"/>
                <a:ea typeface="Cabin"/>
                <a:cs typeface="Cabin"/>
                <a:sym typeface="Cabin"/>
              </a:rPr>
              <a:t>Source: http://www.nationalgeographic.com/magazine/2013/09/rising-seas-ice-melt-new-shoreline-maps/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955726" y="149214"/>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IDEATION</a:t>
            </a:r>
            <a:endParaRPr b="0" i="0" sz="2800" u="none" cap="none" strike="noStrike">
              <a:solidFill>
                <a:srgbClr val="262626"/>
              </a:solidFill>
              <a:latin typeface="Cabin"/>
              <a:ea typeface="Cabin"/>
              <a:cs typeface="Cabin"/>
              <a:sym typeface="Cabin"/>
            </a:endParaRPr>
          </a:p>
        </p:txBody>
      </p:sp>
      <p:graphicFrame>
        <p:nvGraphicFramePr>
          <p:cNvPr id="139" name="Google Shape;139;p20"/>
          <p:cNvGraphicFramePr/>
          <p:nvPr/>
        </p:nvGraphicFramePr>
        <p:xfrm>
          <a:off x="1034141" y="1504905"/>
          <a:ext cx="3000000" cy="3000000"/>
        </p:xfrm>
        <a:graphic>
          <a:graphicData uri="http://schemas.openxmlformats.org/drawingml/2006/table">
            <a:tbl>
              <a:tblPr bandRow="1" firstRow="1">
                <a:noFill/>
                <a:tableStyleId>{E9B75077-0415-4D57-8744-06559BFAF1E3}</a:tableStyleId>
              </a:tblPr>
              <a:tblGrid>
                <a:gridCol w="4786450"/>
                <a:gridCol w="4786450"/>
              </a:tblGrid>
              <a:tr h="653525">
                <a:tc>
                  <a:txBody>
                    <a:bodyPr/>
                    <a:lstStyle/>
                    <a:p>
                      <a:pPr indent="0" lvl="0" marL="0" marR="0" rtl="0" algn="l">
                        <a:spcBef>
                          <a:spcPts val="0"/>
                        </a:spcBef>
                        <a:spcAft>
                          <a:spcPts val="0"/>
                        </a:spcAft>
                        <a:buNone/>
                      </a:pPr>
                      <a:r>
                        <a:rPr lang="en-IN" sz="1800" u="none" cap="none" strike="noStrike"/>
                        <a:t>COLOUR OF HAT</a:t>
                      </a:r>
                      <a:endParaRPr sz="1800"/>
                    </a:p>
                  </a:txBody>
                  <a:tcPr marT="45725" marB="45725" marR="91450" marL="91450"/>
                </a:tc>
                <a:tc>
                  <a:txBody>
                    <a:bodyPr/>
                    <a:lstStyle/>
                    <a:p>
                      <a:pPr indent="0" lvl="0" marL="0" marR="0" rtl="0" algn="l">
                        <a:spcBef>
                          <a:spcPts val="0"/>
                        </a:spcBef>
                        <a:spcAft>
                          <a:spcPts val="0"/>
                        </a:spcAft>
                        <a:buNone/>
                      </a:pPr>
                      <a:r>
                        <a:rPr lang="en-IN" sz="1800"/>
                        <a:t>DETAILS</a:t>
                      </a:r>
                      <a:endParaRPr sz="1800"/>
                    </a:p>
                  </a:txBody>
                  <a:tcPr marT="45725" marB="45725" marR="91450" marL="91450"/>
                </a:tc>
              </a:tr>
              <a:tr h="653525">
                <a:tc>
                  <a:txBody>
                    <a:bodyPr/>
                    <a:lstStyle/>
                    <a:p>
                      <a:pPr indent="0" lvl="0" marL="0" marR="0" rtl="0" algn="l">
                        <a:spcBef>
                          <a:spcPts val="0"/>
                        </a:spcBef>
                        <a:spcAft>
                          <a:spcPts val="0"/>
                        </a:spcAft>
                        <a:buNone/>
                      </a:pPr>
                      <a:r>
                        <a:rPr lang="en-IN" sz="1800"/>
                        <a:t>WHITE</a:t>
                      </a:r>
                      <a:endParaRPr sz="1800"/>
                    </a:p>
                  </a:txBody>
                  <a:tcPr marT="45725" marB="45725" marR="91450" marL="91450"/>
                </a:tc>
                <a:tc>
                  <a:txBody>
                    <a:bodyPr/>
                    <a:lstStyle/>
                    <a:p>
                      <a:pPr indent="0" lvl="0" marL="0" marR="0" rtl="0" algn="l">
                        <a:spcBef>
                          <a:spcPts val="0"/>
                        </a:spcBef>
                        <a:spcAft>
                          <a:spcPts val="0"/>
                        </a:spcAft>
                        <a:buNone/>
                      </a:pPr>
                      <a:r>
                        <a:rPr lang="en-IN" sz="1800"/>
                        <a:t>We</a:t>
                      </a:r>
                      <a:r>
                        <a:rPr lang="en-IN" sz="1800"/>
                        <a:t> collected various data regarding pollution and its effect and why it is necessary to save electricity</a:t>
                      </a:r>
                      <a:endParaRPr sz="1800"/>
                    </a:p>
                  </a:txBody>
                  <a:tcPr marT="45725" marB="45725" marR="91450" marL="91450"/>
                </a:tc>
              </a:tr>
              <a:tr h="653525">
                <a:tc>
                  <a:txBody>
                    <a:bodyPr/>
                    <a:lstStyle/>
                    <a:p>
                      <a:pPr indent="0" lvl="0" marL="0" marR="0" rtl="0" algn="l">
                        <a:spcBef>
                          <a:spcPts val="0"/>
                        </a:spcBef>
                        <a:spcAft>
                          <a:spcPts val="0"/>
                        </a:spcAft>
                        <a:buNone/>
                      </a:pPr>
                      <a:r>
                        <a:rPr lang="en-IN" sz="1800"/>
                        <a:t>RED</a:t>
                      </a:r>
                      <a:endParaRPr sz="1800"/>
                    </a:p>
                  </a:txBody>
                  <a:tcPr marT="45725" marB="45725" marR="91450" marL="91450"/>
                </a:tc>
                <a:tc>
                  <a:txBody>
                    <a:bodyPr/>
                    <a:lstStyle/>
                    <a:p>
                      <a:pPr indent="0" lvl="0" marL="0" marR="0" rtl="0" algn="l">
                        <a:spcBef>
                          <a:spcPts val="0"/>
                        </a:spcBef>
                        <a:spcAft>
                          <a:spcPts val="0"/>
                        </a:spcAft>
                        <a:buNone/>
                      </a:pPr>
                      <a:r>
                        <a:rPr lang="en-IN" sz="1800"/>
                        <a:t>We discovered the after effects of</a:t>
                      </a:r>
                      <a:r>
                        <a:rPr lang="en-IN" sz="1800"/>
                        <a:t> pollution </a:t>
                      </a:r>
                      <a:endParaRPr sz="1800"/>
                    </a:p>
                  </a:txBody>
                  <a:tcPr marT="45725" marB="45725" marR="91450" marL="91450"/>
                </a:tc>
              </a:tr>
              <a:tr h="653525">
                <a:tc>
                  <a:txBody>
                    <a:bodyPr/>
                    <a:lstStyle/>
                    <a:p>
                      <a:pPr indent="0" lvl="0" marL="0" marR="0" rtl="0" algn="l">
                        <a:spcBef>
                          <a:spcPts val="0"/>
                        </a:spcBef>
                        <a:spcAft>
                          <a:spcPts val="0"/>
                        </a:spcAft>
                        <a:buNone/>
                      </a:pPr>
                      <a:r>
                        <a:rPr lang="en-IN" sz="1800"/>
                        <a:t>YELLOW</a:t>
                      </a:r>
                      <a:endParaRPr sz="1800"/>
                    </a:p>
                  </a:txBody>
                  <a:tcPr marT="45725" marB="45725" marR="91450" marL="91450"/>
                </a:tc>
                <a:tc>
                  <a:txBody>
                    <a:bodyPr/>
                    <a:lstStyle/>
                    <a:p>
                      <a:pPr indent="0" lvl="0" marL="0" marR="0" rtl="0" algn="l">
                        <a:spcBef>
                          <a:spcPts val="0"/>
                        </a:spcBef>
                        <a:spcAft>
                          <a:spcPts val="0"/>
                        </a:spcAft>
                        <a:buNone/>
                      </a:pPr>
                      <a:r>
                        <a:rPr lang="en-IN" sz="1800"/>
                        <a:t>We tried to look at the</a:t>
                      </a:r>
                      <a:r>
                        <a:rPr lang="en-IN" sz="1800"/>
                        <a:t> ways to stop and reduce the pollution</a:t>
                      </a:r>
                      <a:endParaRPr sz="1800"/>
                    </a:p>
                  </a:txBody>
                  <a:tcPr marT="45725" marB="45725" marR="91450" marL="91450"/>
                </a:tc>
              </a:tr>
              <a:tr h="653525">
                <a:tc>
                  <a:txBody>
                    <a:bodyPr/>
                    <a:lstStyle/>
                    <a:p>
                      <a:pPr indent="0" lvl="0" marL="0" marR="0" rtl="0" algn="l">
                        <a:spcBef>
                          <a:spcPts val="0"/>
                        </a:spcBef>
                        <a:spcAft>
                          <a:spcPts val="0"/>
                        </a:spcAft>
                        <a:buNone/>
                      </a:pPr>
                      <a:r>
                        <a:rPr lang="en-IN" sz="1800"/>
                        <a:t>BLACK</a:t>
                      </a:r>
                      <a:endParaRPr sz="1800"/>
                    </a:p>
                  </a:txBody>
                  <a:tcPr marT="45725" marB="45725" marR="91450" marL="91450"/>
                </a:tc>
                <a:tc>
                  <a:txBody>
                    <a:bodyPr/>
                    <a:lstStyle/>
                    <a:p>
                      <a:pPr indent="0" lvl="0" marL="0" marR="0" rtl="0" algn="l">
                        <a:spcBef>
                          <a:spcPts val="0"/>
                        </a:spcBef>
                        <a:spcAft>
                          <a:spcPts val="0"/>
                        </a:spcAft>
                        <a:buNone/>
                      </a:pPr>
                      <a:r>
                        <a:rPr lang="en-IN" sz="1800"/>
                        <a:t>We</a:t>
                      </a:r>
                      <a:r>
                        <a:rPr lang="en-IN" sz="1800"/>
                        <a:t> thought of various limitations regarding the usage of Arduino board</a:t>
                      </a:r>
                      <a:endParaRPr sz="1800"/>
                    </a:p>
                  </a:txBody>
                  <a:tcPr marT="45725" marB="45725" marR="91450" marL="91450"/>
                </a:tc>
              </a:tr>
              <a:tr h="653525">
                <a:tc>
                  <a:txBody>
                    <a:bodyPr/>
                    <a:lstStyle/>
                    <a:p>
                      <a:pPr indent="0" lvl="0" marL="0" marR="0" rtl="0" algn="l">
                        <a:spcBef>
                          <a:spcPts val="0"/>
                        </a:spcBef>
                        <a:spcAft>
                          <a:spcPts val="0"/>
                        </a:spcAft>
                        <a:buNone/>
                      </a:pPr>
                      <a:r>
                        <a:rPr lang="en-IN" sz="1800"/>
                        <a:t>GREEN</a:t>
                      </a:r>
                      <a:endParaRPr sz="1800"/>
                    </a:p>
                  </a:txBody>
                  <a:tcPr marT="45725" marB="45725" marR="91450" marL="91450"/>
                </a:tc>
                <a:tc>
                  <a:txBody>
                    <a:bodyPr/>
                    <a:lstStyle/>
                    <a:p>
                      <a:pPr indent="0" lvl="0" marL="0" marR="0" rtl="0" algn="l">
                        <a:spcBef>
                          <a:spcPts val="0"/>
                        </a:spcBef>
                        <a:spcAft>
                          <a:spcPts val="0"/>
                        </a:spcAft>
                        <a:buNone/>
                      </a:pPr>
                      <a:r>
                        <a:rPr lang="en-IN" sz="1800"/>
                        <a:t>We thought</a:t>
                      </a:r>
                      <a:r>
                        <a:rPr lang="en-IN" sz="1800"/>
                        <a:t> of various ideas in which Arduino board could be used to save electricity</a:t>
                      </a:r>
                      <a:endParaRPr sz="1800"/>
                    </a:p>
                  </a:txBody>
                  <a:tcPr marT="45725" marB="45725" marR="91450" marL="91450"/>
                </a:tc>
              </a:tr>
              <a:tr h="653525">
                <a:tc>
                  <a:txBody>
                    <a:bodyPr/>
                    <a:lstStyle/>
                    <a:p>
                      <a:pPr indent="0" lvl="0" marL="0" marR="0" rtl="0" algn="l">
                        <a:spcBef>
                          <a:spcPts val="0"/>
                        </a:spcBef>
                        <a:spcAft>
                          <a:spcPts val="0"/>
                        </a:spcAft>
                        <a:buNone/>
                      </a:pPr>
                      <a:r>
                        <a:rPr lang="en-IN" sz="1800"/>
                        <a:t>BLUE</a:t>
                      </a:r>
                      <a:endParaRPr sz="1800"/>
                    </a:p>
                  </a:txBody>
                  <a:tcPr marT="45725" marB="45725" marR="91450" marL="91450"/>
                </a:tc>
                <a:tc>
                  <a:txBody>
                    <a:bodyPr/>
                    <a:lstStyle/>
                    <a:p>
                      <a:pPr indent="0" lvl="0" marL="0" marR="0" rtl="0" algn="l">
                        <a:spcBef>
                          <a:spcPts val="0"/>
                        </a:spcBef>
                        <a:spcAft>
                          <a:spcPts val="0"/>
                        </a:spcAft>
                        <a:buNone/>
                      </a:pPr>
                      <a:r>
                        <a:rPr lang="en-IN" sz="1800"/>
                        <a:t>We discussed whether our solution was proper and what could be added</a:t>
                      </a:r>
                      <a:endParaRPr sz="1800"/>
                    </a:p>
                  </a:txBody>
                  <a:tcPr marT="45725" marB="45725" marR="91450" marL="91450"/>
                </a:tc>
              </a:tr>
            </a:tbl>
          </a:graphicData>
        </a:graphic>
      </p:graphicFrame>
      <p:pic>
        <p:nvPicPr>
          <p:cNvPr id="140" name="Google Shape;140;p20"/>
          <p:cNvPicPr preferRelativeResize="0"/>
          <p:nvPr/>
        </p:nvPicPr>
        <p:blipFill rotWithShape="1">
          <a:blip r:embed="rId3">
            <a:alphaModFix/>
          </a:blip>
          <a:srcRect b="0" l="0" r="0" t="0"/>
          <a:stretch/>
        </p:blipFill>
        <p:spPr>
          <a:xfrm>
            <a:off x="4024811" y="3809601"/>
            <a:ext cx="617622" cy="523563"/>
          </a:xfrm>
          <a:prstGeom prst="rect">
            <a:avLst/>
          </a:prstGeom>
          <a:noFill/>
          <a:ln>
            <a:noFill/>
          </a:ln>
        </p:spPr>
      </p:pic>
      <p:pic>
        <p:nvPicPr>
          <p:cNvPr id="141" name="Google Shape;141;p20"/>
          <p:cNvPicPr preferRelativeResize="0"/>
          <p:nvPr/>
        </p:nvPicPr>
        <p:blipFill rotWithShape="1">
          <a:blip r:embed="rId4">
            <a:alphaModFix/>
          </a:blip>
          <a:srcRect b="0" l="0" r="0" t="0"/>
          <a:stretch/>
        </p:blipFill>
        <p:spPr>
          <a:xfrm>
            <a:off x="3915965" y="2996742"/>
            <a:ext cx="835313" cy="835313"/>
          </a:xfrm>
          <a:prstGeom prst="rect">
            <a:avLst/>
          </a:prstGeom>
          <a:noFill/>
          <a:ln>
            <a:noFill/>
          </a:ln>
        </p:spPr>
      </p:pic>
      <p:pic>
        <p:nvPicPr>
          <p:cNvPr id="142" name="Google Shape;142;p20"/>
          <p:cNvPicPr preferRelativeResize="0"/>
          <p:nvPr/>
        </p:nvPicPr>
        <p:blipFill rotWithShape="1">
          <a:blip r:embed="rId5">
            <a:alphaModFix/>
          </a:blip>
          <a:srcRect b="0" l="0" r="0" t="0"/>
          <a:stretch/>
        </p:blipFill>
        <p:spPr>
          <a:xfrm>
            <a:off x="3796575" y="2223332"/>
            <a:ext cx="1074091" cy="733962"/>
          </a:xfrm>
          <a:prstGeom prst="rect">
            <a:avLst/>
          </a:prstGeom>
          <a:noFill/>
          <a:ln>
            <a:noFill/>
          </a:ln>
        </p:spPr>
      </p:pic>
      <p:pic>
        <p:nvPicPr>
          <p:cNvPr id="143" name="Google Shape;143;p20"/>
          <p:cNvPicPr preferRelativeResize="0"/>
          <p:nvPr/>
        </p:nvPicPr>
        <p:blipFill rotWithShape="1">
          <a:blip r:embed="rId6">
            <a:alphaModFix/>
          </a:blip>
          <a:srcRect b="0" l="0" r="0" t="0"/>
          <a:stretch/>
        </p:blipFill>
        <p:spPr>
          <a:xfrm>
            <a:off x="3884065" y="4414131"/>
            <a:ext cx="867213" cy="592595"/>
          </a:xfrm>
          <a:prstGeom prst="rect">
            <a:avLst/>
          </a:prstGeom>
          <a:noFill/>
          <a:ln>
            <a:noFill/>
          </a:ln>
        </p:spPr>
      </p:pic>
      <p:pic>
        <p:nvPicPr>
          <p:cNvPr id="144" name="Google Shape;144;p20"/>
          <p:cNvPicPr preferRelativeResize="0"/>
          <p:nvPr/>
        </p:nvPicPr>
        <p:blipFill rotWithShape="1">
          <a:blip r:embed="rId7">
            <a:alphaModFix/>
          </a:blip>
          <a:srcRect b="0" l="0" r="0" t="0"/>
          <a:stretch/>
        </p:blipFill>
        <p:spPr>
          <a:xfrm>
            <a:off x="3884066" y="5080816"/>
            <a:ext cx="757334" cy="517512"/>
          </a:xfrm>
          <a:prstGeom prst="rect">
            <a:avLst/>
          </a:prstGeom>
          <a:noFill/>
          <a:ln>
            <a:noFill/>
          </a:ln>
        </p:spPr>
      </p:pic>
      <p:pic>
        <p:nvPicPr>
          <p:cNvPr id="145" name="Google Shape;145;p20"/>
          <p:cNvPicPr preferRelativeResize="0"/>
          <p:nvPr/>
        </p:nvPicPr>
        <p:blipFill rotWithShape="1">
          <a:blip r:embed="rId8">
            <a:alphaModFix/>
          </a:blip>
          <a:srcRect b="0" l="0" r="0" t="0"/>
          <a:stretch/>
        </p:blipFill>
        <p:spPr>
          <a:xfrm>
            <a:off x="3993943" y="5747502"/>
            <a:ext cx="647456" cy="5488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2800"/>
              <a:buFont typeface="Cabin"/>
              <a:buNone/>
            </a:pPr>
            <a:r>
              <a:rPr b="0" i="0" lang="en-IN" sz="2800" u="none" cap="none" strike="noStrike">
                <a:solidFill>
                  <a:srgbClr val="262626"/>
                </a:solidFill>
                <a:latin typeface="Cabin"/>
                <a:ea typeface="Cabin"/>
                <a:cs typeface="Cabin"/>
                <a:sym typeface="Cabin"/>
              </a:rPr>
              <a:t>INTRODUCTION TO THE PROTOTYPE</a:t>
            </a:r>
            <a:endParaRPr b="0" i="0" sz="2800" u="none" cap="none" strike="noStrike">
              <a:solidFill>
                <a:srgbClr val="262626"/>
              </a:solidFill>
              <a:latin typeface="Cabin"/>
              <a:ea typeface="Cabin"/>
              <a:cs typeface="Cabin"/>
              <a:sym typeface="Cabin"/>
            </a:endParaRPr>
          </a:p>
        </p:txBody>
      </p:sp>
      <p:sp>
        <p:nvSpPr>
          <p:cNvPr id="151" name="Google Shape;151;p2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We are going to make a </a:t>
            </a:r>
            <a:r>
              <a:rPr b="1" i="0" lang="en-IN" sz="1800" u="none" cap="none" strike="noStrike">
                <a:solidFill>
                  <a:srgbClr val="262626"/>
                </a:solidFill>
                <a:latin typeface="Cabin"/>
                <a:ea typeface="Cabin"/>
                <a:cs typeface="Cabin"/>
                <a:sym typeface="Cabin"/>
              </a:rPr>
              <a:t>Solar Panel Tracker using Arduino</a:t>
            </a:r>
            <a:r>
              <a:rPr b="0" i="0" lang="en-IN" sz="1800" u="none" cap="none" strike="noStrike">
                <a:solidFill>
                  <a:srgbClr val="262626"/>
                </a:solidFill>
                <a:latin typeface="Cabin"/>
                <a:ea typeface="Cabin"/>
                <a:cs typeface="Cabin"/>
                <a:sym typeface="Cabin"/>
              </a:rPr>
              <a:t>, in which we will use two LDRs (Light dependent resistor) to sense the light and a servo motor to automatically rotate the solar panel in the direction of the sun light. </a:t>
            </a:r>
            <a:endParaRPr b="0" i="0" sz="1800" u="none" cap="none" strike="noStrike">
              <a:solidFill>
                <a:srgbClr val="262626"/>
              </a:solidFill>
              <a:latin typeface="Cabin"/>
              <a:ea typeface="Cabin"/>
              <a:cs typeface="Cabin"/>
              <a:sym typeface="Cabin"/>
            </a:endParaRPr>
          </a:p>
          <a:p>
            <a:pPr indent="0" lvl="0" marL="0" marR="0" rtl="0" algn="l">
              <a:lnSpc>
                <a:spcPct val="100000"/>
              </a:lnSpc>
              <a:spcBef>
                <a:spcPts val="1000"/>
              </a:spcBef>
              <a:spcAft>
                <a:spcPts val="0"/>
              </a:spcAft>
              <a:buClr>
                <a:schemeClr val="accent2"/>
              </a:buClr>
              <a:buSzPts val="1800"/>
              <a:buFont typeface="Arial"/>
              <a:buNone/>
            </a:pPr>
            <a:r>
              <a:t/>
            </a:r>
            <a:endParaRPr b="0" i="0" sz="1800" u="none" cap="none" strike="noStrike">
              <a:solidFill>
                <a:srgbClr val="262626"/>
              </a:solidFill>
              <a:latin typeface="Cabin"/>
              <a:ea typeface="Cabin"/>
              <a:cs typeface="Cabin"/>
              <a:sym typeface="Cabin"/>
            </a:endParaRPr>
          </a:p>
          <a:p>
            <a:pPr indent="-228600" lvl="0" marL="228600" marR="0" rtl="0" algn="l">
              <a:lnSpc>
                <a:spcPct val="100000"/>
              </a:lnSpc>
              <a:spcBef>
                <a:spcPts val="1000"/>
              </a:spcBef>
              <a:spcAft>
                <a:spcPts val="0"/>
              </a:spcAft>
              <a:buClr>
                <a:schemeClr val="accent2"/>
              </a:buClr>
              <a:buSzPts val="1800"/>
              <a:buFont typeface="Arial"/>
              <a:buChar char="•"/>
            </a:pPr>
            <a:r>
              <a:rPr b="0" i="0" lang="en-IN" sz="1800" u="none" cap="none" strike="noStrike">
                <a:solidFill>
                  <a:srgbClr val="262626"/>
                </a:solidFill>
                <a:latin typeface="Cabin"/>
                <a:ea typeface="Cabin"/>
                <a:cs typeface="Cabin"/>
                <a:sym typeface="Cabin"/>
              </a:rPr>
              <a:t>Advantage of this project is that Solar panel will always follow the sun light will always face towards the sun to get charge all the time and can provide the supply the maximum power.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1191382" y="156370"/>
            <a:ext cx="9404723" cy="140053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chemeClr val="dk1"/>
              </a:buClr>
              <a:buSzPts val="2800"/>
              <a:buFont typeface="Cabin"/>
              <a:buNone/>
            </a:pPr>
            <a:r>
              <a:rPr b="0" i="0" lang="en-IN" sz="2800" u="none" cap="none" strike="noStrike">
                <a:solidFill>
                  <a:schemeClr val="dk1"/>
                </a:solidFill>
                <a:latin typeface="Cabin"/>
                <a:ea typeface="Cabin"/>
                <a:cs typeface="Cabin"/>
                <a:sym typeface="Cabin"/>
              </a:rPr>
              <a:t>WONT LOOK LIKE THIS THOUGH…</a:t>
            </a:r>
            <a:endParaRPr b="0" i="0" sz="2800" u="none" cap="none" strike="noStrike">
              <a:solidFill>
                <a:schemeClr val="dk1"/>
              </a:solidFill>
              <a:latin typeface="Cabin"/>
              <a:ea typeface="Cabin"/>
              <a:cs typeface="Cabin"/>
              <a:sym typeface="Cabin"/>
            </a:endParaRPr>
          </a:p>
        </p:txBody>
      </p:sp>
      <p:pic>
        <p:nvPicPr>
          <p:cNvPr id="157" name="Google Shape;157;p22"/>
          <p:cNvPicPr preferRelativeResize="0"/>
          <p:nvPr>
            <p:ph idx="1" type="body"/>
          </p:nvPr>
        </p:nvPicPr>
        <p:blipFill rotWithShape="1">
          <a:blip r:embed="rId3">
            <a:alphaModFix/>
          </a:blip>
          <a:srcRect b="0" l="0" r="0" t="0"/>
          <a:stretch/>
        </p:blipFill>
        <p:spPr>
          <a:xfrm>
            <a:off x="2391086" y="1902499"/>
            <a:ext cx="7005313" cy="4681885"/>
          </a:xfrm>
          <a:prstGeom prst="rect">
            <a:avLst/>
          </a:prstGeom>
          <a:noFill/>
          <a:ln>
            <a:noFill/>
          </a:ln>
        </p:spPr>
      </p:pic>
      <p:sp>
        <p:nvSpPr>
          <p:cNvPr id="158" name="Google Shape;158;p22"/>
          <p:cNvSpPr txBox="1"/>
          <p:nvPr/>
        </p:nvSpPr>
        <p:spPr>
          <a:xfrm>
            <a:off x="3299911" y="6584384"/>
            <a:ext cx="4639412"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100">
                <a:solidFill>
                  <a:schemeClr val="dk1"/>
                </a:solidFill>
                <a:latin typeface="Cabin"/>
                <a:ea typeface="Cabin"/>
                <a:cs typeface="Cabin"/>
                <a:sym typeface="Cabin"/>
              </a:rPr>
              <a:t>SOURCE: </a:t>
            </a:r>
            <a:r>
              <a:rPr lang="en-IN" sz="1100" u="sng">
                <a:solidFill>
                  <a:schemeClr val="hlink"/>
                </a:solidFill>
                <a:latin typeface="Cabin"/>
                <a:ea typeface="Cabin"/>
                <a:cs typeface="Cabin"/>
                <a:sym typeface="Cabin"/>
                <a:hlinkClick r:id="rId4"/>
              </a:rPr>
              <a:t>www.portablesolarpower.biz</a:t>
            </a:r>
            <a:r>
              <a:rPr lang="en-IN" sz="1100">
                <a:solidFill>
                  <a:schemeClr val="dk1"/>
                </a:solidFill>
                <a:latin typeface="Cabin"/>
                <a:ea typeface="Cabin"/>
                <a:cs typeface="Cabin"/>
                <a:sym typeface="Cabin"/>
              </a:rPr>
              <a:t>    (This is not the prototype)</a:t>
            </a:r>
            <a:endParaRPr sz="1100">
              <a:solidFill>
                <a:schemeClr val="dk1"/>
              </a:solidFill>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1996005" y="232386"/>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lnSpc>
                <a:spcPct val="90000"/>
              </a:lnSpc>
              <a:spcBef>
                <a:spcPts val="0"/>
              </a:spcBef>
              <a:spcAft>
                <a:spcPts val="0"/>
              </a:spcAft>
              <a:buClr>
                <a:schemeClr val="dk1"/>
              </a:buClr>
              <a:buSzPts val="2800"/>
              <a:buFont typeface="Cabin"/>
              <a:buNone/>
            </a:pPr>
            <a:r>
              <a:rPr b="0" i="0" lang="en-IN" sz="2800" u="none" cap="none" strike="noStrike">
                <a:solidFill>
                  <a:schemeClr val="dk1"/>
                </a:solidFill>
                <a:latin typeface="Cabin"/>
                <a:ea typeface="Cabin"/>
                <a:cs typeface="Cabin"/>
                <a:sym typeface="Cabin"/>
              </a:rPr>
              <a:t>PROBABLY LIKE THIS….</a:t>
            </a:r>
            <a:endParaRPr b="0" i="0" sz="2800" u="none" cap="none" strike="noStrike">
              <a:solidFill>
                <a:schemeClr val="dk1"/>
              </a:solidFill>
              <a:latin typeface="Cabin"/>
              <a:ea typeface="Cabin"/>
              <a:cs typeface="Cabin"/>
              <a:sym typeface="Cabin"/>
            </a:endParaRPr>
          </a:p>
        </p:txBody>
      </p:sp>
      <p:pic>
        <p:nvPicPr>
          <p:cNvPr descr="Arduino-solar-panel-tracker-using-LDR.jpg" id="164" name="Google Shape;164;p23"/>
          <p:cNvPicPr preferRelativeResize="0"/>
          <p:nvPr>
            <p:ph idx="1" type="body"/>
          </p:nvPr>
        </p:nvPicPr>
        <p:blipFill rotWithShape="1">
          <a:blip r:embed="rId3">
            <a:alphaModFix/>
          </a:blip>
          <a:srcRect b="3828" l="0" r="0" t="3827"/>
          <a:stretch/>
        </p:blipFill>
        <p:spPr>
          <a:xfrm>
            <a:off x="1537381" y="1628436"/>
            <a:ext cx="8646976" cy="4669981"/>
          </a:xfrm>
          <a:prstGeom prst="rect">
            <a:avLst/>
          </a:prstGeom>
          <a:noFill/>
          <a:ln>
            <a:noFill/>
          </a:ln>
        </p:spPr>
      </p:pic>
      <p:sp>
        <p:nvSpPr>
          <p:cNvPr id="165" name="Google Shape;165;p23"/>
          <p:cNvSpPr txBox="1"/>
          <p:nvPr/>
        </p:nvSpPr>
        <p:spPr>
          <a:xfrm>
            <a:off x="1537381" y="6298417"/>
            <a:ext cx="1106859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200">
                <a:solidFill>
                  <a:schemeClr val="dk1"/>
                </a:solidFill>
                <a:latin typeface="Cabin"/>
                <a:ea typeface="Cabin"/>
                <a:cs typeface="Cabin"/>
                <a:sym typeface="Cabin"/>
              </a:rPr>
              <a:t>SOURCE: https://circuitdigest.com/microcontroller-projects/arduino-solar-panel-tracker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